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handoutMasterIdLst>
    <p:handoutMasterId r:id="rId26"/>
  </p:handoutMasterIdLst>
  <p:sldIdLst>
    <p:sldId id="256" r:id="rId2"/>
    <p:sldId id="266" r:id="rId3"/>
    <p:sldId id="304" r:id="rId4"/>
    <p:sldId id="285" r:id="rId5"/>
    <p:sldId id="286" r:id="rId6"/>
    <p:sldId id="290" r:id="rId7"/>
    <p:sldId id="291" r:id="rId8"/>
    <p:sldId id="292" r:id="rId9"/>
    <p:sldId id="294" r:id="rId10"/>
    <p:sldId id="297" r:id="rId11"/>
    <p:sldId id="296" r:id="rId12"/>
    <p:sldId id="298" r:id="rId13"/>
    <p:sldId id="293" r:id="rId14"/>
    <p:sldId id="300" r:id="rId15"/>
    <p:sldId id="299" r:id="rId16"/>
    <p:sldId id="278" r:id="rId17"/>
    <p:sldId id="283" r:id="rId18"/>
    <p:sldId id="301" r:id="rId19"/>
    <p:sldId id="302" r:id="rId20"/>
    <p:sldId id="287" r:id="rId21"/>
    <p:sldId id="303" r:id="rId22"/>
    <p:sldId id="295" r:id="rId23"/>
    <p:sldId id="260" r:id="rId24"/>
  </p:sldIdLst>
  <p:sldSz cx="10080625" cy="7559675"/>
  <p:notesSz cx="7315200" cy="9601200"/>
  <p:defaultTextStyle>
    <a:defPPr>
      <a:defRPr lang="en-US"/>
    </a:defPPr>
    <a:lvl1pPr algn="l" defTabSz="447675" rtl="0" fontAlgn="base" hangingPunct="0">
      <a:lnSpc>
        <a:spcPct val="93000"/>
      </a:lnSpc>
      <a:spcBef>
        <a:spcPct val="0"/>
      </a:spcBef>
      <a:spcAft>
        <a:spcPct val="0"/>
      </a:spcAft>
      <a:buClr>
        <a:srgbClr val="000000"/>
      </a:buClr>
      <a:buSzPct val="100000"/>
      <a:buFont typeface="Times New Roman" pitchFamily="18" charset="0"/>
      <a:defRPr sz="2400" kern="1200">
        <a:solidFill>
          <a:schemeClr val="bg1"/>
        </a:solidFill>
        <a:latin typeface="Arial" pitchFamily="34" charset="0"/>
        <a:ea typeface="MS PGothic" pitchFamily="34" charset="-128"/>
        <a:cs typeface="+mn-cs"/>
      </a:defRPr>
    </a:lvl1pPr>
    <a:lvl2pPr marL="741363" indent="-284163" algn="l" defTabSz="447675" rtl="0" fontAlgn="base" hangingPunct="0">
      <a:lnSpc>
        <a:spcPct val="93000"/>
      </a:lnSpc>
      <a:spcBef>
        <a:spcPct val="0"/>
      </a:spcBef>
      <a:spcAft>
        <a:spcPct val="0"/>
      </a:spcAft>
      <a:buClr>
        <a:srgbClr val="000000"/>
      </a:buClr>
      <a:buSzPct val="100000"/>
      <a:buFont typeface="Times New Roman" pitchFamily="18" charset="0"/>
      <a:defRPr sz="2400" kern="1200">
        <a:solidFill>
          <a:schemeClr val="bg1"/>
        </a:solidFill>
        <a:latin typeface="Arial" pitchFamily="34" charset="0"/>
        <a:ea typeface="MS PGothic" pitchFamily="34" charset="-128"/>
        <a:cs typeface="+mn-cs"/>
      </a:defRPr>
    </a:lvl2pPr>
    <a:lvl3pPr marL="1141413" indent="-227013" algn="l" defTabSz="447675" rtl="0" fontAlgn="base" hangingPunct="0">
      <a:lnSpc>
        <a:spcPct val="93000"/>
      </a:lnSpc>
      <a:spcBef>
        <a:spcPct val="0"/>
      </a:spcBef>
      <a:spcAft>
        <a:spcPct val="0"/>
      </a:spcAft>
      <a:buClr>
        <a:srgbClr val="000000"/>
      </a:buClr>
      <a:buSzPct val="100000"/>
      <a:buFont typeface="Times New Roman" pitchFamily="18" charset="0"/>
      <a:defRPr sz="2400" kern="1200">
        <a:solidFill>
          <a:schemeClr val="bg1"/>
        </a:solidFill>
        <a:latin typeface="Arial" pitchFamily="34" charset="0"/>
        <a:ea typeface="MS PGothic" pitchFamily="34" charset="-128"/>
        <a:cs typeface="+mn-cs"/>
      </a:defRPr>
    </a:lvl3pPr>
    <a:lvl4pPr marL="1598613" indent="-227013" algn="l" defTabSz="447675" rtl="0" fontAlgn="base" hangingPunct="0">
      <a:lnSpc>
        <a:spcPct val="93000"/>
      </a:lnSpc>
      <a:spcBef>
        <a:spcPct val="0"/>
      </a:spcBef>
      <a:spcAft>
        <a:spcPct val="0"/>
      </a:spcAft>
      <a:buClr>
        <a:srgbClr val="000000"/>
      </a:buClr>
      <a:buSzPct val="100000"/>
      <a:buFont typeface="Times New Roman" pitchFamily="18" charset="0"/>
      <a:defRPr sz="2400" kern="1200">
        <a:solidFill>
          <a:schemeClr val="bg1"/>
        </a:solidFill>
        <a:latin typeface="Arial" pitchFamily="34" charset="0"/>
        <a:ea typeface="MS PGothic" pitchFamily="34" charset="-128"/>
        <a:cs typeface="+mn-cs"/>
      </a:defRPr>
    </a:lvl4pPr>
    <a:lvl5pPr marL="2055813" indent="-227013" algn="l" defTabSz="447675" rtl="0" fontAlgn="base" hangingPunct="0">
      <a:lnSpc>
        <a:spcPct val="93000"/>
      </a:lnSpc>
      <a:spcBef>
        <a:spcPct val="0"/>
      </a:spcBef>
      <a:spcAft>
        <a:spcPct val="0"/>
      </a:spcAft>
      <a:buClr>
        <a:srgbClr val="000000"/>
      </a:buClr>
      <a:buSzPct val="100000"/>
      <a:buFont typeface="Times New Roman" pitchFamily="18" charset="0"/>
      <a:defRPr sz="2400" kern="1200">
        <a:solidFill>
          <a:schemeClr val="bg1"/>
        </a:solidFill>
        <a:latin typeface="Arial" pitchFamily="34" charset="0"/>
        <a:ea typeface="MS PGothic" pitchFamily="34" charset="-128"/>
        <a:cs typeface="+mn-cs"/>
      </a:defRPr>
    </a:lvl5pPr>
    <a:lvl6pPr marL="2286000" algn="l" defTabSz="914400" rtl="0" eaLnBrk="1" latinLnBrk="0" hangingPunct="1">
      <a:defRPr sz="2400" kern="1200">
        <a:solidFill>
          <a:schemeClr val="bg1"/>
        </a:solidFill>
        <a:latin typeface="Arial" pitchFamily="34" charset="0"/>
        <a:ea typeface="MS PGothic" pitchFamily="34" charset="-128"/>
        <a:cs typeface="+mn-cs"/>
      </a:defRPr>
    </a:lvl6pPr>
    <a:lvl7pPr marL="2743200" algn="l" defTabSz="914400" rtl="0" eaLnBrk="1" latinLnBrk="0" hangingPunct="1">
      <a:defRPr sz="2400" kern="1200">
        <a:solidFill>
          <a:schemeClr val="bg1"/>
        </a:solidFill>
        <a:latin typeface="Arial" pitchFamily="34" charset="0"/>
        <a:ea typeface="MS PGothic" pitchFamily="34" charset="-128"/>
        <a:cs typeface="+mn-cs"/>
      </a:defRPr>
    </a:lvl7pPr>
    <a:lvl8pPr marL="3200400" algn="l" defTabSz="914400" rtl="0" eaLnBrk="1" latinLnBrk="0" hangingPunct="1">
      <a:defRPr sz="2400" kern="1200">
        <a:solidFill>
          <a:schemeClr val="bg1"/>
        </a:solidFill>
        <a:latin typeface="Arial" pitchFamily="34" charset="0"/>
        <a:ea typeface="MS PGothic" pitchFamily="34" charset="-128"/>
        <a:cs typeface="+mn-cs"/>
      </a:defRPr>
    </a:lvl8pPr>
    <a:lvl9pPr marL="3657600" algn="l" defTabSz="914400" rtl="0" eaLnBrk="1" latinLnBrk="0" hangingPunct="1">
      <a:defRPr sz="2400" kern="1200">
        <a:solidFill>
          <a:schemeClr val="bg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1067EA"/>
    <a:srgbClr val="CC0000"/>
    <a:srgbClr val="990000"/>
    <a:srgbClr val="9966FF"/>
    <a:srgbClr val="990099"/>
    <a:srgbClr val="0068A6"/>
    <a:srgbClr val="98C8E8"/>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9249" autoAdjust="0"/>
  </p:normalViewPr>
  <p:slideViewPr>
    <p:cSldViewPr>
      <p:cViewPr varScale="1">
        <p:scale>
          <a:sx n="104" d="100"/>
          <a:sy n="104" d="100"/>
        </p:scale>
        <p:origin x="300" y="108"/>
      </p:cViewPr>
      <p:guideLst>
        <p:guide orient="horz" pos="2381"/>
        <p:guide pos="3175"/>
      </p:guideLst>
    </p:cSldViewPr>
  </p:slideViewPr>
  <p:outlineViewPr>
    <p:cViewPr>
      <p:scale>
        <a:sx n="33" d="100"/>
        <a:sy n="33" d="100"/>
      </p:scale>
      <p:origin x="0" y="542"/>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Work\BNL\paper%20presentazione\statistica%20RF%203HC.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Work\BNL\paper%20presentazione\statistica%20RF%203HC.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Work\Elettra%202018\Elettra%20Fault%202018.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Arial" panose="020B0604020202020204" pitchFamily="34" charset="0"/>
                <a:ea typeface="+mn-ea"/>
                <a:cs typeface="+mn-cs"/>
              </a:defRPr>
            </a:pPr>
            <a:r>
              <a:rPr lang="en-US" sz="1200" baseline="0">
                <a:solidFill>
                  <a:schemeClr val="tx2"/>
                </a:solidFill>
                <a:latin typeface="Arial" panose="020B0604020202020204" pitchFamily="34" charset="0"/>
              </a:rPr>
              <a:t>% user down time</a:t>
            </a:r>
          </a:p>
        </c:rich>
      </c:tx>
      <c:layout>
        <c:manualLayout>
          <c:xMode val="edge"/>
          <c:yMode val="edge"/>
          <c:x val="0.33316418780985713"/>
          <c:y val="5.0925925925925923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'elabo run 109'!$P$1</c:f>
              <c:strCache>
                <c:ptCount val="1"/>
                <c:pt idx="0">
                  <c:v>3HC</c:v>
                </c:pt>
              </c:strCache>
            </c:strRef>
          </c:tx>
          <c:spPr>
            <a:solidFill>
              <a:srgbClr val="C00000"/>
            </a:solidFill>
            <a:ln>
              <a:noFill/>
            </a:ln>
            <a:effectLst/>
          </c:spPr>
          <c:invertIfNegative val="0"/>
          <c:cat>
            <c:strRef>
              <c:f>'elabo run 109'!$O$28:$O$50</c:f>
              <c:strCache>
                <c:ptCount val="23"/>
                <c:pt idx="0">
                  <c:v>run 81</c:v>
                </c:pt>
                <c:pt idx="1">
                  <c:v>run 82</c:v>
                </c:pt>
                <c:pt idx="2">
                  <c:v>run 83</c:v>
                </c:pt>
                <c:pt idx="3">
                  <c:v>run 86</c:v>
                </c:pt>
                <c:pt idx="4">
                  <c:v>run 87</c:v>
                </c:pt>
                <c:pt idx="5">
                  <c:v>run 89</c:v>
                </c:pt>
                <c:pt idx="6">
                  <c:v>run 90</c:v>
                </c:pt>
                <c:pt idx="7">
                  <c:v>run 91</c:v>
                </c:pt>
                <c:pt idx="8">
                  <c:v>run 92</c:v>
                </c:pt>
                <c:pt idx="9">
                  <c:v>run 93</c:v>
                </c:pt>
                <c:pt idx="10">
                  <c:v>run 94</c:v>
                </c:pt>
                <c:pt idx="11">
                  <c:v>run 95</c:v>
                </c:pt>
                <c:pt idx="12">
                  <c:v>run 96</c:v>
                </c:pt>
                <c:pt idx="13">
                  <c:v>run 97</c:v>
                </c:pt>
                <c:pt idx="14">
                  <c:v>run 98</c:v>
                </c:pt>
                <c:pt idx="15">
                  <c:v>run 99</c:v>
                </c:pt>
                <c:pt idx="16">
                  <c:v>run 100</c:v>
                </c:pt>
                <c:pt idx="17">
                  <c:v>run 101</c:v>
                </c:pt>
                <c:pt idx="18">
                  <c:v>run 103</c:v>
                </c:pt>
                <c:pt idx="19">
                  <c:v>run 104</c:v>
                </c:pt>
                <c:pt idx="20">
                  <c:v>run 105</c:v>
                </c:pt>
                <c:pt idx="21">
                  <c:v>run 106</c:v>
                </c:pt>
                <c:pt idx="22">
                  <c:v>run 109</c:v>
                </c:pt>
              </c:strCache>
            </c:strRef>
          </c:cat>
          <c:val>
            <c:numRef>
              <c:f>'elabo run 109'!$T$28:$T$50</c:f>
              <c:numCache>
                <c:formatCode>General</c:formatCode>
                <c:ptCount val="23"/>
                <c:pt idx="0">
                  <c:v>0.52529999999999999</c:v>
                </c:pt>
                <c:pt idx="1">
                  <c:v>3.6699999999999997E-2</c:v>
                </c:pt>
                <c:pt idx="2">
                  <c:v>3.2199999999999999E-2</c:v>
                </c:pt>
                <c:pt idx="3">
                  <c:v>2.8199999999999999E-2</c:v>
                </c:pt>
                <c:pt idx="4">
                  <c:v>0</c:v>
                </c:pt>
                <c:pt idx="5">
                  <c:v>0</c:v>
                </c:pt>
                <c:pt idx="6">
                  <c:v>1.3999999999999999E-2</c:v>
                </c:pt>
                <c:pt idx="7">
                  <c:v>0</c:v>
                </c:pt>
                <c:pt idx="8">
                  <c:v>0</c:v>
                </c:pt>
                <c:pt idx="9">
                  <c:v>0</c:v>
                </c:pt>
                <c:pt idx="10">
                  <c:v>0</c:v>
                </c:pt>
                <c:pt idx="11">
                  <c:v>3.8599999999999995E-2</c:v>
                </c:pt>
                <c:pt idx="12">
                  <c:v>0</c:v>
                </c:pt>
                <c:pt idx="13">
                  <c:v>7.7300000000000008E-2</c:v>
                </c:pt>
                <c:pt idx="14">
                  <c:v>0</c:v>
                </c:pt>
                <c:pt idx="15">
                  <c:v>0</c:v>
                </c:pt>
                <c:pt idx="16">
                  <c:v>0</c:v>
                </c:pt>
                <c:pt idx="17">
                  <c:v>0.23089999999999999</c:v>
                </c:pt>
                <c:pt idx="18">
                  <c:v>0</c:v>
                </c:pt>
                <c:pt idx="19">
                  <c:v>0</c:v>
                </c:pt>
                <c:pt idx="20">
                  <c:v>0</c:v>
                </c:pt>
                <c:pt idx="21">
                  <c:v>0</c:v>
                </c:pt>
                <c:pt idx="22">
                  <c:v>0</c:v>
                </c:pt>
              </c:numCache>
            </c:numRef>
          </c:val>
        </c:ser>
        <c:ser>
          <c:idx val="1"/>
          <c:order val="1"/>
          <c:tx>
            <c:strRef>
              <c:f>'elabo run 109'!$Q$1</c:f>
              <c:strCache>
                <c:ptCount val="1"/>
                <c:pt idx="0">
                  <c:v>RF</c:v>
                </c:pt>
              </c:strCache>
            </c:strRef>
          </c:tx>
          <c:spPr>
            <a:solidFill>
              <a:schemeClr val="accent1">
                <a:lumMod val="75000"/>
              </a:schemeClr>
            </a:solidFill>
            <a:ln>
              <a:noFill/>
            </a:ln>
            <a:effectLst/>
          </c:spPr>
          <c:invertIfNegative val="0"/>
          <c:cat>
            <c:strRef>
              <c:f>'elabo run 109'!$O$28:$O$50</c:f>
              <c:strCache>
                <c:ptCount val="23"/>
                <c:pt idx="0">
                  <c:v>run 81</c:v>
                </c:pt>
                <c:pt idx="1">
                  <c:v>run 82</c:v>
                </c:pt>
                <c:pt idx="2">
                  <c:v>run 83</c:v>
                </c:pt>
                <c:pt idx="3">
                  <c:v>run 86</c:v>
                </c:pt>
                <c:pt idx="4">
                  <c:v>run 87</c:v>
                </c:pt>
                <c:pt idx="5">
                  <c:v>run 89</c:v>
                </c:pt>
                <c:pt idx="6">
                  <c:v>run 90</c:v>
                </c:pt>
                <c:pt idx="7">
                  <c:v>run 91</c:v>
                </c:pt>
                <c:pt idx="8">
                  <c:v>run 92</c:v>
                </c:pt>
                <c:pt idx="9">
                  <c:v>run 93</c:v>
                </c:pt>
                <c:pt idx="10">
                  <c:v>run 94</c:v>
                </c:pt>
                <c:pt idx="11">
                  <c:v>run 95</c:v>
                </c:pt>
                <c:pt idx="12">
                  <c:v>run 96</c:v>
                </c:pt>
                <c:pt idx="13">
                  <c:v>run 97</c:v>
                </c:pt>
                <c:pt idx="14">
                  <c:v>run 98</c:v>
                </c:pt>
                <c:pt idx="15">
                  <c:v>run 99</c:v>
                </c:pt>
                <c:pt idx="16">
                  <c:v>run 100</c:v>
                </c:pt>
                <c:pt idx="17">
                  <c:v>run 101</c:v>
                </c:pt>
                <c:pt idx="18">
                  <c:v>run 103</c:v>
                </c:pt>
                <c:pt idx="19">
                  <c:v>run 104</c:v>
                </c:pt>
                <c:pt idx="20">
                  <c:v>run 105</c:v>
                </c:pt>
                <c:pt idx="21">
                  <c:v>run 106</c:v>
                </c:pt>
                <c:pt idx="22">
                  <c:v>run 109</c:v>
                </c:pt>
              </c:strCache>
            </c:strRef>
          </c:cat>
          <c:val>
            <c:numRef>
              <c:f>'elabo run 109'!$U$28:$U$50</c:f>
              <c:numCache>
                <c:formatCode>General</c:formatCode>
                <c:ptCount val="23"/>
                <c:pt idx="0">
                  <c:v>5.5E-2</c:v>
                </c:pt>
                <c:pt idx="1">
                  <c:v>0</c:v>
                </c:pt>
                <c:pt idx="2">
                  <c:v>2.2799999999999997E-2</c:v>
                </c:pt>
                <c:pt idx="3">
                  <c:v>5.4100000000000002E-2</c:v>
                </c:pt>
                <c:pt idx="4">
                  <c:v>0.28859999999999997</c:v>
                </c:pt>
                <c:pt idx="5">
                  <c:v>0.19320000000000001</c:v>
                </c:pt>
                <c:pt idx="6">
                  <c:v>0</c:v>
                </c:pt>
                <c:pt idx="7">
                  <c:v>2.2000000000000001E-3</c:v>
                </c:pt>
                <c:pt idx="8">
                  <c:v>3.0299999999999997E-2</c:v>
                </c:pt>
                <c:pt idx="9">
                  <c:v>0.04</c:v>
                </c:pt>
                <c:pt idx="10">
                  <c:v>0.98760000000000003</c:v>
                </c:pt>
                <c:pt idx="11">
                  <c:v>4.6799999999999994E-2</c:v>
                </c:pt>
                <c:pt idx="12">
                  <c:v>4.2500000000000003E-2</c:v>
                </c:pt>
                <c:pt idx="13">
                  <c:v>0</c:v>
                </c:pt>
                <c:pt idx="14">
                  <c:v>7.5999999999999998E-2</c:v>
                </c:pt>
                <c:pt idx="15">
                  <c:v>0.11609999999999999</c:v>
                </c:pt>
                <c:pt idx="16">
                  <c:v>0</c:v>
                </c:pt>
                <c:pt idx="17">
                  <c:v>0</c:v>
                </c:pt>
                <c:pt idx="18">
                  <c:v>0</c:v>
                </c:pt>
                <c:pt idx="19">
                  <c:v>8.6899999999999991E-2</c:v>
                </c:pt>
                <c:pt idx="20">
                  <c:v>0</c:v>
                </c:pt>
                <c:pt idx="21">
                  <c:v>4.2099999999999999E-2</c:v>
                </c:pt>
                <c:pt idx="22">
                  <c:v>0.1678</c:v>
                </c:pt>
              </c:numCache>
            </c:numRef>
          </c:val>
        </c:ser>
        <c:dLbls>
          <c:showLegendKey val="0"/>
          <c:showVal val="0"/>
          <c:showCatName val="0"/>
          <c:showSerName val="0"/>
          <c:showPercent val="0"/>
          <c:showBubbleSize val="0"/>
        </c:dLbls>
        <c:gapWidth val="219"/>
        <c:overlap val="-27"/>
        <c:axId val="1095198720"/>
        <c:axId val="1095191104"/>
      </c:barChart>
      <c:catAx>
        <c:axId val="10951987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1095191104"/>
        <c:crosses val="autoZero"/>
        <c:auto val="0"/>
        <c:lblAlgn val="ctr"/>
        <c:lblOffset val="100"/>
        <c:noMultiLvlLbl val="0"/>
      </c:catAx>
      <c:valAx>
        <c:axId val="1095191104"/>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95198720"/>
        <c:crosses val="autoZero"/>
        <c:crossBetween val="between"/>
        <c:majorUnit val="0.1"/>
        <c:minorUnit val="1.0000000000000002E-2"/>
      </c:valAx>
      <c:spPr>
        <a:noFill/>
        <a:ln>
          <a:noFill/>
        </a:ln>
        <a:effectLst/>
      </c:spPr>
    </c:plotArea>
    <c:legend>
      <c:legendPos val="b"/>
      <c:layout>
        <c:manualLayout>
          <c:xMode val="edge"/>
          <c:yMode val="edge"/>
          <c:x val="0.79373643919510051"/>
          <c:y val="0.24131889763779527"/>
          <c:w val="0.15419378827646543"/>
          <c:h val="0.2355329542140565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showDLblsOverMax val="0"/>
  </c:chart>
  <c:spPr>
    <a:solidFill>
      <a:srgbClr val="FFFFEF"/>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2"/>
                </a:solidFill>
                <a:latin typeface="Arial" panose="020B0604020202020204" pitchFamily="34" charset="0"/>
                <a:ea typeface="+mn-ea"/>
                <a:cs typeface="+mn-cs"/>
              </a:defRPr>
            </a:pPr>
            <a:r>
              <a:rPr lang="en-US" sz="1200" baseline="0">
                <a:solidFill>
                  <a:schemeClr val="tx2"/>
                </a:solidFill>
                <a:latin typeface="Arial" panose="020B0604020202020204" pitchFamily="34" charset="0"/>
              </a:rPr>
              <a:t>Number  of faults  </a:t>
            </a:r>
          </a:p>
        </c:rich>
      </c:tx>
      <c:layout>
        <c:manualLayout>
          <c:xMode val="edge"/>
          <c:yMode val="edge"/>
          <c:x val="0.35673321137888064"/>
          <c:y val="6.481481481481481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2"/>
              </a:solidFill>
              <a:latin typeface="Arial" panose="020B0604020202020204" pitchFamily="34" charset="0"/>
              <a:ea typeface="+mn-ea"/>
              <a:cs typeface="+mn-cs"/>
            </a:defRPr>
          </a:pPr>
          <a:endParaRPr lang="en-US"/>
        </a:p>
      </c:txPr>
    </c:title>
    <c:autoTitleDeleted val="0"/>
    <c:plotArea>
      <c:layout/>
      <c:barChart>
        <c:barDir val="col"/>
        <c:grouping val="clustered"/>
        <c:varyColors val="0"/>
        <c:ser>
          <c:idx val="0"/>
          <c:order val="0"/>
          <c:tx>
            <c:strRef>
              <c:f>'elabo run 109'!$P$1</c:f>
              <c:strCache>
                <c:ptCount val="1"/>
                <c:pt idx="0">
                  <c:v>3HC</c:v>
                </c:pt>
              </c:strCache>
            </c:strRef>
          </c:tx>
          <c:spPr>
            <a:solidFill>
              <a:srgbClr val="C00000"/>
            </a:solidFill>
            <a:ln>
              <a:noFill/>
            </a:ln>
            <a:effectLst/>
          </c:spPr>
          <c:invertIfNegative val="0"/>
          <c:cat>
            <c:strRef>
              <c:f>'elabo run 109'!$O$2:$O$24</c:f>
              <c:strCache>
                <c:ptCount val="23"/>
                <c:pt idx="0">
                  <c:v>run 81</c:v>
                </c:pt>
                <c:pt idx="1">
                  <c:v>run 82</c:v>
                </c:pt>
                <c:pt idx="2">
                  <c:v>run 83</c:v>
                </c:pt>
                <c:pt idx="3">
                  <c:v>run 86</c:v>
                </c:pt>
                <c:pt idx="4">
                  <c:v>run 87</c:v>
                </c:pt>
                <c:pt idx="5">
                  <c:v>run 89</c:v>
                </c:pt>
                <c:pt idx="6">
                  <c:v>run 90</c:v>
                </c:pt>
                <c:pt idx="7">
                  <c:v>run 91</c:v>
                </c:pt>
                <c:pt idx="8">
                  <c:v>run 92</c:v>
                </c:pt>
                <c:pt idx="9">
                  <c:v>run 93</c:v>
                </c:pt>
                <c:pt idx="10">
                  <c:v>run 94</c:v>
                </c:pt>
                <c:pt idx="11">
                  <c:v>run 95</c:v>
                </c:pt>
                <c:pt idx="12">
                  <c:v>run 96</c:v>
                </c:pt>
                <c:pt idx="13">
                  <c:v>run 97</c:v>
                </c:pt>
                <c:pt idx="14">
                  <c:v>run 98</c:v>
                </c:pt>
                <c:pt idx="15">
                  <c:v>run 99</c:v>
                </c:pt>
                <c:pt idx="16">
                  <c:v>run 100</c:v>
                </c:pt>
                <c:pt idx="17">
                  <c:v>run 101</c:v>
                </c:pt>
                <c:pt idx="18">
                  <c:v>run 103</c:v>
                </c:pt>
                <c:pt idx="19">
                  <c:v>run 104</c:v>
                </c:pt>
                <c:pt idx="20">
                  <c:v>run 105</c:v>
                </c:pt>
                <c:pt idx="21">
                  <c:v>run 106</c:v>
                </c:pt>
                <c:pt idx="22">
                  <c:v>run 109</c:v>
                </c:pt>
              </c:strCache>
            </c:strRef>
          </c:cat>
          <c:val>
            <c:numRef>
              <c:f>'elabo run 109'!$P$2:$P$24</c:f>
              <c:numCache>
                <c:formatCode>General</c:formatCode>
                <c:ptCount val="23"/>
                <c:pt idx="0">
                  <c:v>24</c:v>
                </c:pt>
                <c:pt idx="1">
                  <c:v>2</c:v>
                </c:pt>
                <c:pt idx="2">
                  <c:v>2</c:v>
                </c:pt>
                <c:pt idx="3">
                  <c:v>2</c:v>
                </c:pt>
                <c:pt idx="4">
                  <c:v>0</c:v>
                </c:pt>
                <c:pt idx="5">
                  <c:v>1</c:v>
                </c:pt>
                <c:pt idx="6">
                  <c:v>1</c:v>
                </c:pt>
                <c:pt idx="7">
                  <c:v>3</c:v>
                </c:pt>
                <c:pt idx="8">
                  <c:v>4</c:v>
                </c:pt>
                <c:pt idx="9">
                  <c:v>0</c:v>
                </c:pt>
                <c:pt idx="10">
                  <c:v>0</c:v>
                </c:pt>
                <c:pt idx="11">
                  <c:v>3</c:v>
                </c:pt>
                <c:pt idx="12">
                  <c:v>0</c:v>
                </c:pt>
                <c:pt idx="13">
                  <c:v>3</c:v>
                </c:pt>
                <c:pt idx="14">
                  <c:v>0</c:v>
                </c:pt>
                <c:pt idx="15">
                  <c:v>0</c:v>
                </c:pt>
                <c:pt idx="16">
                  <c:v>0</c:v>
                </c:pt>
                <c:pt idx="17">
                  <c:v>2</c:v>
                </c:pt>
                <c:pt idx="18">
                  <c:v>0</c:v>
                </c:pt>
                <c:pt idx="19">
                  <c:v>0</c:v>
                </c:pt>
                <c:pt idx="20">
                  <c:v>0</c:v>
                </c:pt>
                <c:pt idx="21">
                  <c:v>1</c:v>
                </c:pt>
                <c:pt idx="22">
                  <c:v>0</c:v>
                </c:pt>
              </c:numCache>
            </c:numRef>
          </c:val>
        </c:ser>
        <c:ser>
          <c:idx val="1"/>
          <c:order val="1"/>
          <c:tx>
            <c:strRef>
              <c:f>'elabo run 109'!$Q$1</c:f>
              <c:strCache>
                <c:ptCount val="1"/>
                <c:pt idx="0">
                  <c:v>RF</c:v>
                </c:pt>
              </c:strCache>
            </c:strRef>
          </c:tx>
          <c:spPr>
            <a:solidFill>
              <a:schemeClr val="accent1">
                <a:lumMod val="75000"/>
              </a:schemeClr>
            </a:solidFill>
            <a:ln>
              <a:noFill/>
            </a:ln>
            <a:effectLst/>
          </c:spPr>
          <c:invertIfNegative val="0"/>
          <c:cat>
            <c:strRef>
              <c:f>'elabo run 109'!$O$2:$O$24</c:f>
              <c:strCache>
                <c:ptCount val="23"/>
                <c:pt idx="0">
                  <c:v>run 81</c:v>
                </c:pt>
                <c:pt idx="1">
                  <c:v>run 82</c:v>
                </c:pt>
                <c:pt idx="2">
                  <c:v>run 83</c:v>
                </c:pt>
                <c:pt idx="3">
                  <c:v>run 86</c:v>
                </c:pt>
                <c:pt idx="4">
                  <c:v>run 87</c:v>
                </c:pt>
                <c:pt idx="5">
                  <c:v>run 89</c:v>
                </c:pt>
                <c:pt idx="6">
                  <c:v>run 90</c:v>
                </c:pt>
                <c:pt idx="7">
                  <c:v>run 91</c:v>
                </c:pt>
                <c:pt idx="8">
                  <c:v>run 92</c:v>
                </c:pt>
                <c:pt idx="9">
                  <c:v>run 93</c:v>
                </c:pt>
                <c:pt idx="10">
                  <c:v>run 94</c:v>
                </c:pt>
                <c:pt idx="11">
                  <c:v>run 95</c:v>
                </c:pt>
                <c:pt idx="12">
                  <c:v>run 96</c:v>
                </c:pt>
                <c:pt idx="13">
                  <c:v>run 97</c:v>
                </c:pt>
                <c:pt idx="14">
                  <c:v>run 98</c:v>
                </c:pt>
                <c:pt idx="15">
                  <c:v>run 99</c:v>
                </c:pt>
                <c:pt idx="16">
                  <c:v>run 100</c:v>
                </c:pt>
                <c:pt idx="17">
                  <c:v>run 101</c:v>
                </c:pt>
                <c:pt idx="18">
                  <c:v>run 103</c:v>
                </c:pt>
                <c:pt idx="19">
                  <c:v>run 104</c:v>
                </c:pt>
                <c:pt idx="20">
                  <c:v>run 105</c:v>
                </c:pt>
                <c:pt idx="21">
                  <c:v>run 106</c:v>
                </c:pt>
                <c:pt idx="22">
                  <c:v>run 109</c:v>
                </c:pt>
              </c:strCache>
            </c:strRef>
          </c:cat>
          <c:val>
            <c:numRef>
              <c:f>'elabo run 109'!$Q$2:$Q$24</c:f>
              <c:numCache>
                <c:formatCode>General</c:formatCode>
                <c:ptCount val="23"/>
                <c:pt idx="0">
                  <c:v>5</c:v>
                </c:pt>
                <c:pt idx="1">
                  <c:v>0</c:v>
                </c:pt>
                <c:pt idx="2">
                  <c:v>7</c:v>
                </c:pt>
                <c:pt idx="3">
                  <c:v>2</c:v>
                </c:pt>
                <c:pt idx="4">
                  <c:v>3</c:v>
                </c:pt>
                <c:pt idx="5">
                  <c:v>3</c:v>
                </c:pt>
                <c:pt idx="6">
                  <c:v>0</c:v>
                </c:pt>
                <c:pt idx="7">
                  <c:v>7</c:v>
                </c:pt>
                <c:pt idx="8">
                  <c:v>2</c:v>
                </c:pt>
                <c:pt idx="9">
                  <c:v>2</c:v>
                </c:pt>
                <c:pt idx="10">
                  <c:v>6</c:v>
                </c:pt>
                <c:pt idx="11">
                  <c:v>2</c:v>
                </c:pt>
                <c:pt idx="12">
                  <c:v>2</c:v>
                </c:pt>
                <c:pt idx="13">
                  <c:v>1</c:v>
                </c:pt>
                <c:pt idx="14">
                  <c:v>1</c:v>
                </c:pt>
                <c:pt idx="15">
                  <c:v>2</c:v>
                </c:pt>
                <c:pt idx="16">
                  <c:v>1</c:v>
                </c:pt>
                <c:pt idx="17">
                  <c:v>0</c:v>
                </c:pt>
                <c:pt idx="18">
                  <c:v>0</c:v>
                </c:pt>
                <c:pt idx="19">
                  <c:v>2</c:v>
                </c:pt>
                <c:pt idx="20">
                  <c:v>0</c:v>
                </c:pt>
                <c:pt idx="21">
                  <c:v>1</c:v>
                </c:pt>
                <c:pt idx="22">
                  <c:v>5</c:v>
                </c:pt>
              </c:numCache>
            </c:numRef>
          </c:val>
        </c:ser>
        <c:dLbls>
          <c:showLegendKey val="0"/>
          <c:showVal val="0"/>
          <c:showCatName val="0"/>
          <c:showSerName val="0"/>
          <c:showPercent val="0"/>
          <c:showBubbleSize val="0"/>
        </c:dLbls>
        <c:gapWidth val="219"/>
        <c:overlap val="-27"/>
        <c:axId val="1095193280"/>
        <c:axId val="1095193824"/>
      </c:barChart>
      <c:catAx>
        <c:axId val="10951932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1095193824"/>
        <c:crosses val="autoZero"/>
        <c:auto val="0"/>
        <c:lblAlgn val="ctr"/>
        <c:lblOffset val="100"/>
        <c:noMultiLvlLbl val="0"/>
      </c:catAx>
      <c:valAx>
        <c:axId val="1095193824"/>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5193280"/>
        <c:crosses val="autoZero"/>
        <c:crossBetween val="between"/>
      </c:valAx>
      <c:spPr>
        <a:noFill/>
        <a:ln>
          <a:noFill/>
        </a:ln>
        <a:effectLst/>
      </c:spPr>
    </c:plotArea>
    <c:legend>
      <c:legendPos val="b"/>
      <c:layout>
        <c:manualLayout>
          <c:xMode val="edge"/>
          <c:yMode val="edge"/>
          <c:x val="0.79373643919510051"/>
          <c:y val="0.24131889763779527"/>
          <c:w val="0.15419378827646543"/>
          <c:h val="0.2355329542140565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showDLblsOverMax val="0"/>
  </c:chart>
  <c:spPr>
    <a:solidFill>
      <a:srgbClr val="FFFFEF"/>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2018 RF System </a:t>
            </a:r>
            <a:r>
              <a:rPr lang="en-US" sz="1600" dirty="0" smtClean="0">
                <a:solidFill>
                  <a:schemeClr val="tx1"/>
                </a:solidFill>
              </a:rPr>
              <a:t>faults number </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656782035327309"/>
          <c:y val="0.2256629117694455"/>
          <c:w val="0.35567264088246603"/>
          <c:h val="0.64860719279784529"/>
        </c:manualLayout>
      </c:layout>
      <c:pieChart>
        <c:varyColors val="1"/>
        <c:ser>
          <c:idx val="0"/>
          <c:order val="0"/>
          <c:dPt>
            <c:idx val="0"/>
            <c:bubble3D val="0"/>
            <c:spPr>
              <a:solidFill>
                <a:srgbClr val="92D050"/>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rgbClr val="FF0000"/>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'fault label'!$O$4:$R$4</c:f>
              <c:strCache>
                <c:ptCount val="4"/>
                <c:pt idx="0">
                  <c:v>Interlock switch</c:v>
                </c:pt>
                <c:pt idx="1">
                  <c:v>circulator arc</c:v>
                </c:pt>
                <c:pt idx="2">
                  <c:v>IOT Transmitter Blower</c:v>
                </c:pt>
                <c:pt idx="3">
                  <c:v>Klystron-based amplifier  (body current &amp; cavity arc)</c:v>
                </c:pt>
              </c:strCache>
            </c:strRef>
          </c:cat>
          <c:val>
            <c:numRef>
              <c:f>'fault label'!$O$6:$R$6</c:f>
              <c:numCache>
                <c:formatCode>0%</c:formatCode>
                <c:ptCount val="4"/>
                <c:pt idx="0">
                  <c:v>0.47368421052631576</c:v>
                </c:pt>
                <c:pt idx="1">
                  <c:v>0.15789473684210525</c:v>
                </c:pt>
                <c:pt idx="2">
                  <c:v>0.21052631578947367</c:v>
                </c:pt>
                <c:pt idx="3">
                  <c:v>0.15789473684210525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033332736074644"/>
          <c:y val="0.13760845525978257"/>
          <c:w val="0.35349514720319358"/>
          <c:h val="0.7822264628793639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1">
          <a:lumMod val="20000"/>
          <a:lumOff val="80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76A44-64CB-4609-B5FC-44F3CEA8F10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8C0579A4-56B0-499A-A2E0-A1FBAFE1EDB3}">
      <dgm:prSet phldrT="[Text]" custT="1"/>
      <dgm:spPr>
        <a:solidFill>
          <a:srgbClr val="002060"/>
        </a:solidFill>
        <a:ln>
          <a:solidFill>
            <a:srgbClr val="002060"/>
          </a:solidFill>
        </a:ln>
      </dgm:spPr>
      <dgm:t>
        <a:bodyPr/>
        <a:lstStyle/>
        <a:p>
          <a:r>
            <a:rPr lang="en-US" sz="1400" b="1" baseline="0" dirty="0" smtClean="0">
              <a:latin typeface="+mj-lt"/>
            </a:rPr>
            <a:t>WARM PARKED </a:t>
          </a:r>
        </a:p>
        <a:p>
          <a:r>
            <a:rPr lang="en-US" sz="1200" baseline="0" dirty="0" smtClean="0">
              <a:latin typeface="+mj-lt"/>
            </a:rPr>
            <a:t>to safely operate 3HC     in case of </a:t>
          </a:r>
          <a:r>
            <a:rPr lang="en-US" sz="1200" baseline="0" dirty="0" err="1" smtClean="0">
              <a:latin typeface="+mj-lt"/>
            </a:rPr>
            <a:t>cryomodule’s</a:t>
          </a:r>
          <a:r>
            <a:rPr lang="en-US" sz="1200" baseline="0" dirty="0" smtClean="0">
              <a:latin typeface="+mj-lt"/>
            </a:rPr>
            <a:t> failure</a:t>
          </a:r>
          <a:endParaRPr lang="en-US" sz="1200" baseline="0" dirty="0">
            <a:latin typeface="+mj-lt"/>
          </a:endParaRPr>
        </a:p>
      </dgm:t>
    </dgm:pt>
    <dgm:pt modelId="{92F96763-E4BA-4B4F-A628-57C4ACDE87C1}" type="parTrans" cxnId="{DD00AA15-B659-40A2-981F-87E848BD7C3D}">
      <dgm:prSet/>
      <dgm:spPr/>
      <dgm:t>
        <a:bodyPr/>
        <a:lstStyle/>
        <a:p>
          <a:endParaRPr lang="en-US"/>
        </a:p>
      </dgm:t>
    </dgm:pt>
    <dgm:pt modelId="{99EFBDE5-E564-4F87-9272-1735A7C7E47F}" type="sibTrans" cxnId="{DD00AA15-B659-40A2-981F-87E848BD7C3D}">
      <dgm:prSet/>
      <dgm:spPr/>
      <dgm:t>
        <a:bodyPr/>
        <a:lstStyle/>
        <a:p>
          <a:endParaRPr lang="en-US"/>
        </a:p>
      </dgm:t>
    </dgm:pt>
    <dgm:pt modelId="{73A1539D-9DBE-4B8C-B39A-9ABD76EBD094}">
      <dgm:prSet phldrT="[Text]" custT="1"/>
      <dgm:spPr>
        <a:ln>
          <a:solidFill>
            <a:srgbClr val="00206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baseline="0" dirty="0" smtClean="0">
              <a:solidFill>
                <a:srgbClr val="FF0000"/>
              </a:solidFill>
              <a:latin typeface="+mj-lt"/>
            </a:rPr>
            <a:t>O</a:t>
          </a:r>
          <a:r>
            <a:rPr lang="en-US" sz="1200" baseline="0" dirty="0" smtClean="0">
              <a:latin typeface="+mj-lt"/>
            </a:rPr>
            <a:t>perating </a:t>
          </a:r>
          <a:r>
            <a:rPr lang="en-US" sz="1200" b="1" baseline="0" dirty="0" smtClean="0">
              <a:solidFill>
                <a:srgbClr val="FF0000"/>
              </a:solidFill>
              <a:latin typeface="+mj-lt"/>
            </a:rPr>
            <a:t>C</a:t>
          </a:r>
          <a:r>
            <a:rPr lang="en-US" sz="1200" baseline="0" dirty="0" smtClean="0">
              <a:latin typeface="+mj-lt"/>
            </a:rPr>
            <a:t>onditions:</a:t>
          </a:r>
        </a:p>
        <a:p>
          <a:pPr marL="0" marR="0" lvl="0" indent="0" defTabSz="914400" eaLnBrk="1" fontAlgn="auto" latinLnBrk="0" hangingPunct="1">
            <a:lnSpc>
              <a:spcPct val="100000"/>
            </a:lnSpc>
            <a:spcBef>
              <a:spcPts val="0"/>
            </a:spcBef>
            <a:spcAft>
              <a:spcPts val="0"/>
            </a:spcAft>
            <a:buClrTx/>
            <a:buSzTx/>
            <a:buFontTx/>
            <a:buNone/>
            <a:tabLst/>
            <a:defRPr/>
          </a:pPr>
          <a:r>
            <a:rPr lang="en-US" sz="1200" baseline="0" dirty="0" smtClean="0">
              <a:latin typeface="+mj-lt"/>
            </a:rPr>
            <a:t>No induced beam voltage with de-tuning range </a:t>
          </a:r>
          <a:r>
            <a:rPr lang="en-US" sz="1200" baseline="0" dirty="0" err="1" smtClean="0">
              <a:latin typeface="Symbol" panose="05050102010706020507" pitchFamily="18" charset="2"/>
            </a:rPr>
            <a:t>D</a:t>
          </a:r>
          <a:r>
            <a:rPr lang="en-US" sz="1200" baseline="0" dirty="0" err="1" smtClean="0">
              <a:latin typeface="+mj-lt"/>
            </a:rPr>
            <a:t>f</a:t>
          </a:r>
          <a:r>
            <a:rPr lang="en-US" sz="1200" baseline="0" dirty="0" smtClean="0">
              <a:latin typeface="+mj-lt"/>
            </a:rPr>
            <a:t> = 5 MHz+500 kHz</a:t>
          </a:r>
        </a:p>
      </dgm:t>
    </dgm:pt>
    <dgm:pt modelId="{2AFBD3EB-F3B8-4217-B047-2D4C2BE8BC20}" type="parTrans" cxnId="{5CBE48F4-13E5-47A2-9641-938F63C2FE68}">
      <dgm:prSet/>
      <dgm:spPr>
        <a:ln>
          <a:solidFill>
            <a:srgbClr val="002060"/>
          </a:solidFill>
        </a:ln>
      </dgm:spPr>
      <dgm:t>
        <a:bodyPr/>
        <a:lstStyle/>
        <a:p>
          <a:endParaRPr lang="en-US"/>
        </a:p>
      </dgm:t>
    </dgm:pt>
    <dgm:pt modelId="{A3FE5F05-DC9D-4E9F-836A-D90AD8E4BE1B}" type="sibTrans" cxnId="{5CBE48F4-13E5-47A2-9641-938F63C2FE68}">
      <dgm:prSet/>
      <dgm:spPr/>
      <dgm:t>
        <a:bodyPr/>
        <a:lstStyle/>
        <a:p>
          <a:endParaRPr lang="en-US"/>
        </a:p>
      </dgm:t>
    </dgm:pt>
    <dgm:pt modelId="{DDF99837-2C3D-49AF-A039-CB58B7F84159}">
      <dgm:prSet phldrT="[Text]" custT="1"/>
      <dgm:spPr>
        <a:solidFill>
          <a:srgbClr val="002060"/>
        </a:solidFill>
        <a:ln>
          <a:solidFill>
            <a:srgbClr val="002060"/>
          </a:solidFill>
        </a:ln>
      </dgm:spPr>
      <dgm:t>
        <a:bodyPr/>
        <a:lstStyle/>
        <a:p>
          <a:r>
            <a:rPr lang="en-US" sz="1400" b="1" dirty="0" smtClean="0">
              <a:latin typeface="+mj-lt"/>
            </a:rPr>
            <a:t>COLD PARKED</a:t>
          </a:r>
        </a:p>
        <a:p>
          <a:r>
            <a:rPr lang="en-US" sz="1400" dirty="0" smtClean="0">
              <a:latin typeface="+mj-lt"/>
            </a:rPr>
            <a:t> </a:t>
          </a:r>
          <a:r>
            <a:rPr lang="en-US" sz="1200" dirty="0" smtClean="0">
              <a:latin typeface="+mn-lt"/>
            </a:rPr>
            <a:t>to avoid any effect on the beam due to 3HC</a:t>
          </a:r>
          <a:endParaRPr lang="en-US" sz="1200" dirty="0">
            <a:latin typeface="+mn-lt"/>
          </a:endParaRPr>
        </a:p>
      </dgm:t>
    </dgm:pt>
    <dgm:pt modelId="{BAA33DCA-4C3E-4551-858F-139B0822499A}" type="parTrans" cxnId="{6C052620-A604-47F2-86D3-815E62F06835}">
      <dgm:prSet/>
      <dgm:spPr/>
      <dgm:t>
        <a:bodyPr/>
        <a:lstStyle/>
        <a:p>
          <a:endParaRPr lang="en-US"/>
        </a:p>
      </dgm:t>
    </dgm:pt>
    <dgm:pt modelId="{06E83DD5-1792-44AE-84F2-E3D99022CAA9}" type="sibTrans" cxnId="{6C052620-A604-47F2-86D3-815E62F06835}">
      <dgm:prSet/>
      <dgm:spPr/>
      <dgm:t>
        <a:bodyPr/>
        <a:lstStyle/>
        <a:p>
          <a:endParaRPr lang="en-US"/>
        </a:p>
      </dgm:t>
    </dgm:pt>
    <dgm:pt modelId="{004CD70A-91C3-4192-A8F4-54897E974DD9}">
      <dgm:prSet phldrT="[Text]" custT="1"/>
      <dgm:spPr>
        <a:ln>
          <a:solidFill>
            <a:srgbClr val="002060"/>
          </a:solidFill>
        </a:ln>
      </dgm:spPr>
      <dgm:t>
        <a:bodyPr/>
        <a:lstStyle/>
        <a:p>
          <a:pPr marR="0" algn="ctr" eaLnBrk="1" fontAlgn="auto" latinLnBrk="0" hangingPunct="1">
            <a:lnSpc>
              <a:spcPct val="100000"/>
            </a:lnSpc>
            <a:spcAft>
              <a:spcPts val="0"/>
            </a:spcAft>
            <a:buClrTx/>
            <a:buSzTx/>
            <a:buFontTx/>
            <a:tabLst/>
            <a:defRPr/>
          </a:pPr>
          <a:r>
            <a:rPr lang="en-US" sz="1200" b="1" baseline="0" dirty="0" smtClean="0">
              <a:solidFill>
                <a:srgbClr val="FF0000"/>
              </a:solidFill>
              <a:latin typeface="+mj-lt"/>
            </a:rPr>
            <a:t>O</a:t>
          </a:r>
          <a:r>
            <a:rPr lang="en-US" sz="1200" baseline="0" dirty="0" smtClean="0">
              <a:latin typeface="+mj-lt"/>
            </a:rPr>
            <a:t>perating </a:t>
          </a:r>
          <a:r>
            <a:rPr lang="en-US" sz="1200" b="1" baseline="0" dirty="0" smtClean="0">
              <a:solidFill>
                <a:srgbClr val="FF0000"/>
              </a:solidFill>
              <a:latin typeface="+mj-lt"/>
            </a:rPr>
            <a:t>C</a:t>
          </a:r>
          <a:r>
            <a:rPr lang="en-US" sz="1200" baseline="0" dirty="0" smtClean="0">
              <a:latin typeface="+mj-lt"/>
            </a:rPr>
            <a:t>onditions:</a:t>
          </a:r>
        </a:p>
        <a:p>
          <a:pPr marR="0" algn="ctr" eaLnBrk="1" fontAlgn="auto" latinLnBrk="0" hangingPunct="1">
            <a:lnSpc>
              <a:spcPct val="100000"/>
            </a:lnSpc>
            <a:spcAft>
              <a:spcPts val="0"/>
            </a:spcAft>
            <a:buClrTx/>
            <a:buSzTx/>
            <a:buFontTx/>
            <a:tabLst/>
            <a:defRPr/>
          </a:pPr>
          <a:r>
            <a:rPr lang="en-US" sz="1200" baseline="0" dirty="0" smtClean="0">
              <a:latin typeface="+mj-lt"/>
            </a:rPr>
            <a:t>No induced beam voltage with</a:t>
          </a:r>
        </a:p>
        <a:p>
          <a:pPr algn="ctr">
            <a:lnSpc>
              <a:spcPct val="100000"/>
            </a:lnSpc>
            <a:spcAft>
              <a:spcPts val="0"/>
            </a:spcAft>
          </a:pPr>
          <a:r>
            <a:rPr lang="en-US" sz="1200" baseline="0" dirty="0" smtClean="0">
              <a:latin typeface="+mj-lt"/>
            </a:rPr>
            <a:t>De-tuning range </a:t>
          </a:r>
          <a:r>
            <a:rPr lang="en-US" sz="1200" baseline="0" dirty="0" err="1" smtClean="0">
              <a:latin typeface="Symbol" panose="05050102010706020507" pitchFamily="18" charset="2"/>
            </a:rPr>
            <a:t>D</a:t>
          </a:r>
          <a:r>
            <a:rPr lang="en-US" sz="1200" baseline="0" dirty="0" err="1" smtClean="0">
              <a:latin typeface="+mj-lt"/>
            </a:rPr>
            <a:t>f</a:t>
          </a:r>
          <a:r>
            <a:rPr lang="en-US" sz="1200" baseline="0" dirty="0" smtClean="0">
              <a:latin typeface="+mj-lt"/>
            </a:rPr>
            <a:t> = 500 kHz</a:t>
          </a:r>
          <a:endParaRPr lang="en-US" sz="1200" dirty="0">
            <a:latin typeface="+mj-lt"/>
          </a:endParaRPr>
        </a:p>
      </dgm:t>
    </dgm:pt>
    <dgm:pt modelId="{F1F0D017-DA94-402C-9A9F-DF65DA989674}" type="parTrans" cxnId="{482C649A-C869-48ED-9BE3-51703BB3BF27}">
      <dgm:prSet/>
      <dgm:spPr>
        <a:ln>
          <a:solidFill>
            <a:srgbClr val="002060"/>
          </a:solidFill>
        </a:ln>
      </dgm:spPr>
      <dgm:t>
        <a:bodyPr/>
        <a:lstStyle/>
        <a:p>
          <a:endParaRPr lang="en-US"/>
        </a:p>
      </dgm:t>
    </dgm:pt>
    <dgm:pt modelId="{0534B749-A1CF-4196-9708-A4DD72843D4E}" type="sibTrans" cxnId="{482C649A-C869-48ED-9BE3-51703BB3BF27}">
      <dgm:prSet/>
      <dgm:spPr/>
      <dgm:t>
        <a:bodyPr/>
        <a:lstStyle/>
        <a:p>
          <a:endParaRPr lang="en-US"/>
        </a:p>
      </dgm:t>
    </dgm:pt>
    <dgm:pt modelId="{99997666-E1C4-4373-9812-D99D4BEC9DB4}">
      <dgm:prSet phldrT="[Text]" custT="1"/>
      <dgm:spPr>
        <a:solidFill>
          <a:srgbClr val="FFFFCC">
            <a:alpha val="89804"/>
          </a:srgbClr>
        </a:solidFill>
        <a:ln>
          <a:solidFill>
            <a:schemeClr val="tx1"/>
          </a:solidFill>
        </a:ln>
      </dgm:spPr>
      <dgm:t>
        <a:bodyPr/>
        <a:lstStyle/>
        <a:p>
          <a:r>
            <a:rPr lang="en-US" sz="1200" b="1" dirty="0" smtClean="0">
              <a:solidFill>
                <a:srgbClr val="FF0000"/>
              </a:solidFill>
              <a:latin typeface="+mn-lt"/>
            </a:rPr>
            <a:t>OC</a:t>
          </a:r>
          <a:r>
            <a:rPr lang="en-US" sz="1200" dirty="0" smtClean="0">
              <a:latin typeface="+mn-lt"/>
            </a:rPr>
            <a:t> ATTAINED</a:t>
          </a:r>
        </a:p>
        <a:p>
          <a:r>
            <a:rPr lang="en-US" sz="1200" dirty="0" smtClean="0">
              <a:latin typeface="+mn-lt"/>
            </a:rPr>
            <a:t> at 0.9, 2.0 and 2.4 GeV at any current value </a:t>
          </a:r>
          <a:endParaRPr lang="en-US" sz="1200" dirty="0">
            <a:latin typeface="+mn-lt"/>
          </a:endParaRPr>
        </a:p>
      </dgm:t>
    </dgm:pt>
    <dgm:pt modelId="{CD5B0841-537C-4D87-8A75-50054856B2A8}" type="parTrans" cxnId="{FC96BFF6-4A1F-43AA-A04A-424109AF8783}">
      <dgm:prSet/>
      <dgm:spPr>
        <a:ln>
          <a:solidFill>
            <a:srgbClr val="002060"/>
          </a:solidFill>
        </a:ln>
      </dgm:spPr>
      <dgm:t>
        <a:bodyPr/>
        <a:lstStyle/>
        <a:p>
          <a:endParaRPr lang="en-US"/>
        </a:p>
      </dgm:t>
    </dgm:pt>
    <dgm:pt modelId="{F181ADDE-3193-4F79-8525-BF0240799B7F}" type="sibTrans" cxnId="{FC96BFF6-4A1F-43AA-A04A-424109AF8783}">
      <dgm:prSet/>
      <dgm:spPr/>
      <dgm:t>
        <a:bodyPr/>
        <a:lstStyle/>
        <a:p>
          <a:endParaRPr lang="en-US"/>
        </a:p>
      </dgm:t>
    </dgm:pt>
    <dgm:pt modelId="{CACB5267-2ABC-4DA0-A1F5-8B91642C18EF}">
      <dgm:prSet phldrT="[Text]" custT="1"/>
      <dgm:spPr>
        <a:solidFill>
          <a:srgbClr val="002060"/>
        </a:solidFill>
        <a:ln>
          <a:solidFill>
            <a:srgbClr val="002060"/>
          </a:solidFill>
        </a:ln>
      </dgm:spPr>
      <dgm:t>
        <a:bodyPr/>
        <a:lstStyle/>
        <a:p>
          <a:r>
            <a:rPr lang="en-US" sz="1400" b="1" dirty="0" smtClean="0">
              <a:solidFill>
                <a:srgbClr val="FFFF00"/>
              </a:solidFill>
              <a:latin typeface="+mj-lt"/>
            </a:rPr>
            <a:t>COLD TUNED </a:t>
          </a:r>
        </a:p>
        <a:p>
          <a:r>
            <a:rPr lang="en-US" sz="1200" dirty="0" smtClean="0">
              <a:solidFill>
                <a:srgbClr val="FFFF00"/>
              </a:solidFill>
              <a:latin typeface="+mn-lt"/>
            </a:rPr>
            <a:t>to implement all </a:t>
          </a:r>
        </a:p>
        <a:p>
          <a:r>
            <a:rPr lang="en-US" sz="1200" dirty="0" smtClean="0">
              <a:solidFill>
                <a:srgbClr val="FFFF00"/>
              </a:solidFill>
              <a:latin typeface="+mn-lt"/>
            </a:rPr>
            <a:t>the 3HC benefits</a:t>
          </a:r>
          <a:r>
            <a:rPr lang="en-US" sz="1400" dirty="0" smtClean="0">
              <a:solidFill>
                <a:srgbClr val="FFFF00"/>
              </a:solidFill>
              <a:latin typeface="+mj-lt"/>
            </a:rPr>
            <a:t> </a:t>
          </a:r>
          <a:endParaRPr lang="en-US" sz="1400" dirty="0">
            <a:solidFill>
              <a:srgbClr val="FFFF00"/>
            </a:solidFill>
            <a:latin typeface="+mj-lt"/>
          </a:endParaRPr>
        </a:p>
      </dgm:t>
    </dgm:pt>
    <dgm:pt modelId="{12A6B5A8-43E1-4A41-9888-97C138CD08E6}" type="parTrans" cxnId="{7A5AE3C2-2241-4F1C-BCDF-64B53A35D5FF}">
      <dgm:prSet/>
      <dgm:spPr/>
      <dgm:t>
        <a:bodyPr/>
        <a:lstStyle/>
        <a:p>
          <a:endParaRPr lang="en-US"/>
        </a:p>
      </dgm:t>
    </dgm:pt>
    <dgm:pt modelId="{92F2A792-4109-4C8C-8678-ED4DD7743EB1}" type="sibTrans" cxnId="{7A5AE3C2-2241-4F1C-BCDF-64B53A35D5FF}">
      <dgm:prSet/>
      <dgm:spPr/>
      <dgm:t>
        <a:bodyPr/>
        <a:lstStyle/>
        <a:p>
          <a:endParaRPr lang="en-US"/>
        </a:p>
      </dgm:t>
    </dgm:pt>
    <dgm:pt modelId="{C2AFD6CA-16B2-441D-A4AE-A9669DADEDCD}">
      <dgm:prSet phldrT="[Text]" custT="1"/>
      <dgm:spPr>
        <a:ln>
          <a:solidFill>
            <a:srgbClr val="002060"/>
          </a:solidFill>
        </a:ln>
      </dgm:spPr>
      <dgm:t>
        <a:bodyPr/>
        <a:lstStyle/>
        <a:p>
          <a:pPr>
            <a:spcAft>
              <a:spcPts val="0"/>
            </a:spcAft>
          </a:pPr>
          <a:endParaRPr lang="en-US" sz="1200" baseline="0" dirty="0" smtClean="0">
            <a:latin typeface="+mj-lt"/>
          </a:endParaRPr>
        </a:p>
        <a:p>
          <a:pPr>
            <a:spcAft>
              <a:spcPts val="0"/>
            </a:spcAft>
          </a:pPr>
          <a:r>
            <a:rPr lang="en-US" sz="1200" b="1" baseline="0" dirty="0" smtClean="0">
              <a:solidFill>
                <a:srgbClr val="FF0000"/>
              </a:solidFill>
              <a:latin typeface="+mj-lt"/>
            </a:rPr>
            <a:t>O</a:t>
          </a:r>
          <a:r>
            <a:rPr lang="en-US" sz="1200" baseline="0" dirty="0" smtClean="0">
              <a:latin typeface="+mj-lt"/>
            </a:rPr>
            <a:t>perating </a:t>
          </a:r>
          <a:r>
            <a:rPr lang="en-US" sz="1200" b="1" baseline="0" dirty="0" smtClean="0">
              <a:solidFill>
                <a:srgbClr val="FF0000"/>
              </a:solidFill>
              <a:latin typeface="+mj-lt"/>
            </a:rPr>
            <a:t>C</a:t>
          </a:r>
          <a:r>
            <a:rPr lang="en-US" sz="1200" baseline="0" dirty="0" smtClean="0">
              <a:latin typeface="+mj-lt"/>
            </a:rPr>
            <a:t>onditions:</a:t>
          </a:r>
          <a:r>
            <a:rPr lang="en-US" sz="1200" dirty="0" smtClean="0">
              <a:latin typeface="+mj-lt"/>
            </a:rPr>
            <a:t> </a:t>
          </a:r>
        </a:p>
        <a:p>
          <a:pPr>
            <a:spcAft>
              <a:spcPts val="0"/>
            </a:spcAft>
          </a:pPr>
          <a:r>
            <a:rPr lang="en-US" sz="1200" dirty="0" smtClean="0">
              <a:latin typeface="+mj-lt"/>
            </a:rPr>
            <a:t> up to 1 MV induced voltage kept constant by automatic feedback loop</a:t>
          </a:r>
        </a:p>
        <a:p>
          <a:pPr>
            <a:spcAft>
              <a:spcPct val="35000"/>
            </a:spcAft>
          </a:pPr>
          <a:endParaRPr lang="en-US" sz="1200" dirty="0">
            <a:latin typeface="+mj-lt"/>
          </a:endParaRPr>
        </a:p>
      </dgm:t>
    </dgm:pt>
    <dgm:pt modelId="{68A1A6FF-08DE-46D9-A08A-A2A2C2875553}" type="parTrans" cxnId="{ADB44C03-A772-4975-A18F-7242F6381AE5}">
      <dgm:prSet/>
      <dgm:spPr>
        <a:ln>
          <a:solidFill>
            <a:srgbClr val="002060"/>
          </a:solidFill>
        </a:ln>
      </dgm:spPr>
      <dgm:t>
        <a:bodyPr/>
        <a:lstStyle/>
        <a:p>
          <a:endParaRPr lang="en-US"/>
        </a:p>
      </dgm:t>
    </dgm:pt>
    <dgm:pt modelId="{F3BE2D3C-8EB5-410B-867E-10D0252A4730}" type="sibTrans" cxnId="{ADB44C03-A772-4975-A18F-7242F6381AE5}">
      <dgm:prSet/>
      <dgm:spPr/>
      <dgm:t>
        <a:bodyPr/>
        <a:lstStyle/>
        <a:p>
          <a:endParaRPr lang="en-US"/>
        </a:p>
      </dgm:t>
    </dgm:pt>
    <dgm:pt modelId="{E56A9DF0-8257-4F1E-BFF0-A452B690F5D1}">
      <dgm:prSet phldrT="[Text]" custT="1"/>
      <dgm:spPr>
        <a:solidFill>
          <a:srgbClr val="FFFFCC">
            <a:alpha val="89804"/>
          </a:srgbClr>
        </a:solidFill>
        <a:ln>
          <a:solidFill>
            <a:schemeClr val="tx1"/>
          </a:solidFill>
        </a:ln>
      </dgm:spPr>
      <dgm:t>
        <a:bodyPr/>
        <a:lstStyle/>
        <a:p>
          <a:r>
            <a:rPr lang="en-US" sz="1200" b="1" dirty="0" smtClean="0">
              <a:solidFill>
                <a:srgbClr val="FF0000"/>
              </a:solidFill>
              <a:latin typeface="+mn-lt"/>
            </a:rPr>
            <a:t>OC</a:t>
          </a:r>
          <a:r>
            <a:rPr lang="en-US" sz="1200" dirty="0" smtClean="0">
              <a:latin typeface="+mn-lt"/>
            </a:rPr>
            <a:t> NON FULLY ATTAINED</a:t>
          </a:r>
        </a:p>
        <a:p>
          <a:r>
            <a:rPr lang="en-US" sz="1200" dirty="0" smtClean="0">
              <a:latin typeface="+mn-lt"/>
            </a:rPr>
            <a:t> induced voltage limited to 400 kV and no voltage FB</a:t>
          </a:r>
          <a:endParaRPr lang="en-US" sz="1200" dirty="0">
            <a:latin typeface="+mj-lt"/>
          </a:endParaRPr>
        </a:p>
      </dgm:t>
    </dgm:pt>
    <dgm:pt modelId="{787C5E9A-1D16-4B39-8961-EF4BDA1BF6E5}" type="parTrans" cxnId="{6103BDE5-D572-4357-B8ED-18801509FA2A}">
      <dgm:prSet/>
      <dgm:spPr>
        <a:ln>
          <a:solidFill>
            <a:srgbClr val="002060"/>
          </a:solidFill>
        </a:ln>
      </dgm:spPr>
      <dgm:t>
        <a:bodyPr/>
        <a:lstStyle/>
        <a:p>
          <a:endParaRPr lang="en-US"/>
        </a:p>
      </dgm:t>
    </dgm:pt>
    <dgm:pt modelId="{6D869667-8B8C-456A-AC83-0402EC2CDD93}" type="sibTrans" cxnId="{6103BDE5-D572-4357-B8ED-18801509FA2A}">
      <dgm:prSet/>
      <dgm:spPr/>
      <dgm:t>
        <a:bodyPr/>
        <a:lstStyle/>
        <a:p>
          <a:endParaRPr lang="en-US"/>
        </a:p>
      </dgm:t>
    </dgm:pt>
    <dgm:pt modelId="{064777E5-B007-441C-944B-E56EA9552BD7}">
      <dgm:prSet phldrT="[Text]" custT="1"/>
      <dgm:spPr>
        <a:solidFill>
          <a:srgbClr val="FFFFCC">
            <a:alpha val="89804"/>
          </a:srgbClr>
        </a:solidFill>
        <a:ln>
          <a:solidFill>
            <a:schemeClr val="tx1"/>
          </a:solidFill>
        </a:ln>
      </dgm:spPr>
      <dgm:t>
        <a:bodyPr/>
        <a:lstStyle/>
        <a:p>
          <a:r>
            <a:rPr lang="en-US" sz="1200" b="1" dirty="0" smtClean="0">
              <a:solidFill>
                <a:srgbClr val="FF0000"/>
              </a:solidFill>
              <a:latin typeface="+mn-lt"/>
            </a:rPr>
            <a:t>OC</a:t>
          </a:r>
          <a:r>
            <a:rPr lang="en-US" sz="1200" dirty="0" smtClean="0">
              <a:latin typeface="+mn-lt"/>
            </a:rPr>
            <a:t> FAILED   @   2.0 </a:t>
          </a:r>
          <a:r>
            <a:rPr lang="en-US" sz="1200" dirty="0" err="1" smtClean="0">
              <a:latin typeface="+mn-lt"/>
            </a:rPr>
            <a:t>Gev</a:t>
          </a:r>
          <a:r>
            <a:rPr lang="en-US" sz="1200" dirty="0" smtClean="0">
              <a:latin typeface="+mn-lt"/>
            </a:rPr>
            <a:t> 320 mA</a:t>
          </a:r>
        </a:p>
        <a:p>
          <a:r>
            <a:rPr lang="en-US" sz="1200" b="1" dirty="0" smtClean="0">
              <a:solidFill>
                <a:srgbClr val="FF0000"/>
              </a:solidFill>
              <a:latin typeface="+mn-lt"/>
            </a:rPr>
            <a:t>OC</a:t>
          </a:r>
          <a:r>
            <a:rPr lang="en-US" sz="1200" dirty="0" smtClean="0">
              <a:solidFill>
                <a:srgbClr val="FF0000"/>
              </a:solidFill>
              <a:latin typeface="+mn-lt"/>
            </a:rPr>
            <a:t> </a:t>
          </a:r>
          <a:r>
            <a:rPr lang="en-US" sz="1200" dirty="0" smtClean="0">
              <a:latin typeface="+mn-lt"/>
            </a:rPr>
            <a:t>ATTAINED @ 2.4 GeV 160 mA</a:t>
          </a:r>
          <a:endParaRPr lang="en-US" sz="1200" dirty="0">
            <a:latin typeface="+mn-lt"/>
          </a:endParaRPr>
        </a:p>
      </dgm:t>
    </dgm:pt>
    <dgm:pt modelId="{243D324D-8D2D-498D-A93C-E3940F6CDC18}" type="sibTrans" cxnId="{13DDBCAA-58B5-4960-A310-E4249F4BDFDC}">
      <dgm:prSet/>
      <dgm:spPr/>
      <dgm:t>
        <a:bodyPr/>
        <a:lstStyle/>
        <a:p>
          <a:endParaRPr lang="en-US"/>
        </a:p>
      </dgm:t>
    </dgm:pt>
    <dgm:pt modelId="{95BE987A-93AA-4E16-8C3E-C277E2074E14}" type="parTrans" cxnId="{13DDBCAA-58B5-4960-A310-E4249F4BDFDC}">
      <dgm:prSet/>
      <dgm:spPr/>
      <dgm:t>
        <a:bodyPr/>
        <a:lstStyle/>
        <a:p>
          <a:endParaRPr lang="en-US"/>
        </a:p>
      </dgm:t>
    </dgm:pt>
    <dgm:pt modelId="{3FBF389A-EE2B-488B-8209-0B7AA78F4125}" type="pres">
      <dgm:prSet presAssocID="{66276A44-64CB-4609-B5FC-44F3CEA8F10E}" presName="diagram" presStyleCnt="0">
        <dgm:presLayoutVars>
          <dgm:chPref val="1"/>
          <dgm:dir/>
          <dgm:animOne val="branch"/>
          <dgm:animLvl val="lvl"/>
          <dgm:resizeHandles/>
        </dgm:presLayoutVars>
      </dgm:prSet>
      <dgm:spPr/>
      <dgm:t>
        <a:bodyPr/>
        <a:lstStyle/>
        <a:p>
          <a:endParaRPr lang="en-US"/>
        </a:p>
      </dgm:t>
    </dgm:pt>
    <dgm:pt modelId="{EE8B5132-7C45-4559-9A24-528D7B33F203}" type="pres">
      <dgm:prSet presAssocID="{8C0579A4-56B0-499A-A2E0-A1FBAFE1EDB3}" presName="root" presStyleCnt="0"/>
      <dgm:spPr/>
    </dgm:pt>
    <dgm:pt modelId="{762C50BA-EC2C-4482-9648-108D7CCE660B}" type="pres">
      <dgm:prSet presAssocID="{8C0579A4-56B0-499A-A2E0-A1FBAFE1EDB3}" presName="rootComposite" presStyleCnt="0"/>
      <dgm:spPr/>
    </dgm:pt>
    <dgm:pt modelId="{F5D3B1CE-8BFA-4A97-8509-8DFF8E243058}" type="pres">
      <dgm:prSet presAssocID="{8C0579A4-56B0-499A-A2E0-A1FBAFE1EDB3}" presName="rootText" presStyleLbl="node1" presStyleIdx="0" presStyleCnt="3" custScaleX="120946" custScaleY="109951"/>
      <dgm:spPr/>
      <dgm:t>
        <a:bodyPr/>
        <a:lstStyle/>
        <a:p>
          <a:endParaRPr lang="en-US"/>
        </a:p>
      </dgm:t>
    </dgm:pt>
    <dgm:pt modelId="{5EE5278D-7649-4F97-8426-C53AA06281B2}" type="pres">
      <dgm:prSet presAssocID="{8C0579A4-56B0-499A-A2E0-A1FBAFE1EDB3}" presName="rootConnector" presStyleLbl="node1" presStyleIdx="0" presStyleCnt="3"/>
      <dgm:spPr/>
      <dgm:t>
        <a:bodyPr/>
        <a:lstStyle/>
        <a:p>
          <a:endParaRPr lang="en-US"/>
        </a:p>
      </dgm:t>
    </dgm:pt>
    <dgm:pt modelId="{C6AE5B01-E884-4278-AFCB-AF99B224BB4F}" type="pres">
      <dgm:prSet presAssocID="{8C0579A4-56B0-499A-A2E0-A1FBAFE1EDB3}" presName="childShape" presStyleCnt="0"/>
      <dgm:spPr/>
    </dgm:pt>
    <dgm:pt modelId="{EDF5DFBD-57BB-4010-AA09-BF480543E79F}" type="pres">
      <dgm:prSet presAssocID="{2AFBD3EB-F3B8-4217-B047-2D4C2BE8BC20}" presName="Name13" presStyleLbl="parChTrans1D2" presStyleIdx="0" presStyleCnt="6"/>
      <dgm:spPr/>
      <dgm:t>
        <a:bodyPr/>
        <a:lstStyle/>
        <a:p>
          <a:endParaRPr lang="en-US"/>
        </a:p>
      </dgm:t>
    </dgm:pt>
    <dgm:pt modelId="{0C8D87E1-FB0B-4B3D-9A33-9FD8D1F7132F}" type="pres">
      <dgm:prSet presAssocID="{73A1539D-9DBE-4B8C-B39A-9ABD76EBD094}" presName="childText" presStyleLbl="bgAcc1" presStyleIdx="0" presStyleCnt="6" custScaleX="215376" custScaleY="91436">
        <dgm:presLayoutVars>
          <dgm:bulletEnabled val="1"/>
        </dgm:presLayoutVars>
      </dgm:prSet>
      <dgm:spPr/>
      <dgm:t>
        <a:bodyPr/>
        <a:lstStyle/>
        <a:p>
          <a:endParaRPr lang="en-US"/>
        </a:p>
      </dgm:t>
    </dgm:pt>
    <dgm:pt modelId="{25DD4687-10E6-4219-9FF6-725D9979A8A8}" type="pres">
      <dgm:prSet presAssocID="{95BE987A-93AA-4E16-8C3E-C277E2074E14}" presName="Name13" presStyleLbl="parChTrans1D2" presStyleIdx="1" presStyleCnt="6"/>
      <dgm:spPr/>
      <dgm:t>
        <a:bodyPr/>
        <a:lstStyle/>
        <a:p>
          <a:endParaRPr lang="en-US"/>
        </a:p>
      </dgm:t>
    </dgm:pt>
    <dgm:pt modelId="{53BBC3F3-C2DB-4E24-A82A-C1D0F7427EC8}" type="pres">
      <dgm:prSet presAssocID="{064777E5-B007-441C-944B-E56EA9552BD7}" presName="childText" presStyleLbl="bgAcc1" presStyleIdx="1" presStyleCnt="6" custScaleX="215376" custScaleY="91436" custLinFactNeighborX="791" custLinFactNeighborY="17">
        <dgm:presLayoutVars>
          <dgm:bulletEnabled val="1"/>
        </dgm:presLayoutVars>
      </dgm:prSet>
      <dgm:spPr/>
      <dgm:t>
        <a:bodyPr/>
        <a:lstStyle/>
        <a:p>
          <a:endParaRPr lang="en-US"/>
        </a:p>
      </dgm:t>
    </dgm:pt>
    <dgm:pt modelId="{C5D6598C-5DF5-430C-9A07-672C3165CA5B}" type="pres">
      <dgm:prSet presAssocID="{DDF99837-2C3D-49AF-A039-CB58B7F84159}" presName="root" presStyleCnt="0"/>
      <dgm:spPr/>
    </dgm:pt>
    <dgm:pt modelId="{CE8001E6-A7CD-48B9-A724-EC7504BCAC7A}" type="pres">
      <dgm:prSet presAssocID="{DDF99837-2C3D-49AF-A039-CB58B7F84159}" presName="rootComposite" presStyleCnt="0"/>
      <dgm:spPr/>
    </dgm:pt>
    <dgm:pt modelId="{6B02F0EA-0317-4209-BCF6-A82EC9DFE513}" type="pres">
      <dgm:prSet presAssocID="{DDF99837-2C3D-49AF-A039-CB58B7F84159}" presName="rootText" presStyleLbl="node1" presStyleIdx="1" presStyleCnt="3" custScaleX="120737" custScaleY="112457"/>
      <dgm:spPr/>
      <dgm:t>
        <a:bodyPr/>
        <a:lstStyle/>
        <a:p>
          <a:endParaRPr lang="en-US"/>
        </a:p>
      </dgm:t>
    </dgm:pt>
    <dgm:pt modelId="{3C59E7A1-AD03-458A-838B-A4B08C5C8F1E}" type="pres">
      <dgm:prSet presAssocID="{DDF99837-2C3D-49AF-A039-CB58B7F84159}" presName="rootConnector" presStyleLbl="node1" presStyleIdx="1" presStyleCnt="3"/>
      <dgm:spPr/>
      <dgm:t>
        <a:bodyPr/>
        <a:lstStyle/>
        <a:p>
          <a:endParaRPr lang="en-US"/>
        </a:p>
      </dgm:t>
    </dgm:pt>
    <dgm:pt modelId="{11C87A81-F822-489D-8DD5-0CEDCE842280}" type="pres">
      <dgm:prSet presAssocID="{DDF99837-2C3D-49AF-A039-CB58B7F84159}" presName="childShape" presStyleCnt="0"/>
      <dgm:spPr/>
    </dgm:pt>
    <dgm:pt modelId="{7CE57C01-1D11-443D-9408-6EF0512964F1}" type="pres">
      <dgm:prSet presAssocID="{F1F0D017-DA94-402C-9A9F-DF65DA989674}" presName="Name13" presStyleLbl="parChTrans1D2" presStyleIdx="2" presStyleCnt="6"/>
      <dgm:spPr/>
      <dgm:t>
        <a:bodyPr/>
        <a:lstStyle/>
        <a:p>
          <a:endParaRPr lang="en-US"/>
        </a:p>
      </dgm:t>
    </dgm:pt>
    <dgm:pt modelId="{8847C7F6-FB2B-4E3E-9A88-9CF984339381}" type="pres">
      <dgm:prSet presAssocID="{004CD70A-91C3-4192-A8F4-54897E974DD9}" presName="childText" presStyleLbl="bgAcc1" presStyleIdx="2" presStyleCnt="6" custScaleX="215376" custScaleY="91436">
        <dgm:presLayoutVars>
          <dgm:bulletEnabled val="1"/>
        </dgm:presLayoutVars>
      </dgm:prSet>
      <dgm:spPr/>
      <dgm:t>
        <a:bodyPr/>
        <a:lstStyle/>
        <a:p>
          <a:endParaRPr lang="en-US"/>
        </a:p>
      </dgm:t>
    </dgm:pt>
    <dgm:pt modelId="{E1C7F6D4-34B4-41F9-9105-48DEC5C05AD4}" type="pres">
      <dgm:prSet presAssocID="{CD5B0841-537C-4D87-8A75-50054856B2A8}" presName="Name13" presStyleLbl="parChTrans1D2" presStyleIdx="3" presStyleCnt="6"/>
      <dgm:spPr/>
      <dgm:t>
        <a:bodyPr/>
        <a:lstStyle/>
        <a:p>
          <a:endParaRPr lang="en-US"/>
        </a:p>
      </dgm:t>
    </dgm:pt>
    <dgm:pt modelId="{B24C1898-A6D3-4C37-B122-1B9CA8EC5A26}" type="pres">
      <dgm:prSet presAssocID="{99997666-E1C4-4373-9812-D99D4BEC9DB4}" presName="childText" presStyleLbl="bgAcc1" presStyleIdx="3" presStyleCnt="6" custScaleX="215376" custScaleY="91436">
        <dgm:presLayoutVars>
          <dgm:bulletEnabled val="1"/>
        </dgm:presLayoutVars>
      </dgm:prSet>
      <dgm:spPr/>
      <dgm:t>
        <a:bodyPr/>
        <a:lstStyle/>
        <a:p>
          <a:endParaRPr lang="en-US"/>
        </a:p>
      </dgm:t>
    </dgm:pt>
    <dgm:pt modelId="{840BC8B3-9FBA-4C99-8400-319EAB106EDB}" type="pres">
      <dgm:prSet presAssocID="{CACB5267-2ABC-4DA0-A1F5-8B91642C18EF}" presName="root" presStyleCnt="0"/>
      <dgm:spPr/>
    </dgm:pt>
    <dgm:pt modelId="{B8BF31F1-2B26-4E5A-954F-B31FABBB0ED1}" type="pres">
      <dgm:prSet presAssocID="{CACB5267-2ABC-4DA0-A1F5-8B91642C18EF}" presName="rootComposite" presStyleCnt="0"/>
      <dgm:spPr/>
    </dgm:pt>
    <dgm:pt modelId="{FFFF286D-7F9B-4909-AA31-334A38AE8A15}" type="pres">
      <dgm:prSet presAssocID="{CACB5267-2ABC-4DA0-A1F5-8B91642C18EF}" presName="rootText" presStyleLbl="node1" presStyleIdx="2" presStyleCnt="3" custScaleX="122057" custScaleY="113369"/>
      <dgm:spPr/>
      <dgm:t>
        <a:bodyPr/>
        <a:lstStyle/>
        <a:p>
          <a:endParaRPr lang="en-US"/>
        </a:p>
      </dgm:t>
    </dgm:pt>
    <dgm:pt modelId="{41D6ECED-CACF-4FF6-AC6D-C24E4F183305}" type="pres">
      <dgm:prSet presAssocID="{CACB5267-2ABC-4DA0-A1F5-8B91642C18EF}" presName="rootConnector" presStyleLbl="node1" presStyleIdx="2" presStyleCnt="3"/>
      <dgm:spPr/>
      <dgm:t>
        <a:bodyPr/>
        <a:lstStyle/>
        <a:p>
          <a:endParaRPr lang="en-US"/>
        </a:p>
      </dgm:t>
    </dgm:pt>
    <dgm:pt modelId="{F0FBFBE5-D7BA-4B0A-8438-6872E7F46F0A}" type="pres">
      <dgm:prSet presAssocID="{CACB5267-2ABC-4DA0-A1F5-8B91642C18EF}" presName="childShape" presStyleCnt="0"/>
      <dgm:spPr/>
    </dgm:pt>
    <dgm:pt modelId="{47E0E1E0-C51A-43E4-A770-F197572B553C}" type="pres">
      <dgm:prSet presAssocID="{68A1A6FF-08DE-46D9-A08A-A2A2C2875553}" presName="Name13" presStyleLbl="parChTrans1D2" presStyleIdx="4" presStyleCnt="6"/>
      <dgm:spPr/>
      <dgm:t>
        <a:bodyPr/>
        <a:lstStyle/>
        <a:p>
          <a:endParaRPr lang="en-US"/>
        </a:p>
      </dgm:t>
    </dgm:pt>
    <dgm:pt modelId="{1F61D034-04D2-4D2F-9F45-38BD26B0D160}" type="pres">
      <dgm:prSet presAssocID="{C2AFD6CA-16B2-441D-A4AE-A9669DADEDCD}" presName="childText" presStyleLbl="bgAcc1" presStyleIdx="4" presStyleCnt="6" custScaleX="215376" custScaleY="91436">
        <dgm:presLayoutVars>
          <dgm:bulletEnabled val="1"/>
        </dgm:presLayoutVars>
      </dgm:prSet>
      <dgm:spPr/>
      <dgm:t>
        <a:bodyPr/>
        <a:lstStyle/>
        <a:p>
          <a:endParaRPr lang="en-US"/>
        </a:p>
      </dgm:t>
    </dgm:pt>
    <dgm:pt modelId="{30A073F5-6EEF-4993-AC66-C09DFD89490F}" type="pres">
      <dgm:prSet presAssocID="{787C5E9A-1D16-4B39-8961-EF4BDA1BF6E5}" presName="Name13" presStyleLbl="parChTrans1D2" presStyleIdx="5" presStyleCnt="6"/>
      <dgm:spPr/>
      <dgm:t>
        <a:bodyPr/>
        <a:lstStyle/>
        <a:p>
          <a:endParaRPr lang="en-US"/>
        </a:p>
      </dgm:t>
    </dgm:pt>
    <dgm:pt modelId="{59D66A7B-AAC6-4F39-9241-FD45246AB270}" type="pres">
      <dgm:prSet presAssocID="{E56A9DF0-8257-4F1E-BFF0-A452B690F5D1}" presName="childText" presStyleLbl="bgAcc1" presStyleIdx="5" presStyleCnt="6" custScaleX="215376" custScaleY="91436">
        <dgm:presLayoutVars>
          <dgm:bulletEnabled val="1"/>
        </dgm:presLayoutVars>
      </dgm:prSet>
      <dgm:spPr/>
      <dgm:t>
        <a:bodyPr/>
        <a:lstStyle/>
        <a:p>
          <a:endParaRPr lang="en-US"/>
        </a:p>
      </dgm:t>
    </dgm:pt>
  </dgm:ptLst>
  <dgm:cxnLst>
    <dgm:cxn modelId="{EB7F6063-3283-4F09-8377-87BE1E5E5467}" type="presOf" srcId="{DDF99837-2C3D-49AF-A039-CB58B7F84159}" destId="{3C59E7A1-AD03-458A-838B-A4B08C5C8F1E}" srcOrd="1" destOrd="0" presId="urn:microsoft.com/office/officeart/2005/8/layout/hierarchy3"/>
    <dgm:cxn modelId="{0D75FB1D-910A-4C32-8927-63B0F78B8ADA}" type="presOf" srcId="{8C0579A4-56B0-499A-A2E0-A1FBAFE1EDB3}" destId="{5EE5278D-7649-4F97-8426-C53AA06281B2}" srcOrd="1" destOrd="0" presId="urn:microsoft.com/office/officeart/2005/8/layout/hierarchy3"/>
    <dgm:cxn modelId="{0F8595FE-48AD-4A07-B866-0F15291C118A}" type="presOf" srcId="{68A1A6FF-08DE-46D9-A08A-A2A2C2875553}" destId="{47E0E1E0-C51A-43E4-A770-F197572B553C}" srcOrd="0" destOrd="0" presId="urn:microsoft.com/office/officeart/2005/8/layout/hierarchy3"/>
    <dgm:cxn modelId="{ADB44C03-A772-4975-A18F-7242F6381AE5}" srcId="{CACB5267-2ABC-4DA0-A1F5-8B91642C18EF}" destId="{C2AFD6CA-16B2-441D-A4AE-A9669DADEDCD}" srcOrd="0" destOrd="0" parTransId="{68A1A6FF-08DE-46D9-A08A-A2A2C2875553}" sibTransId="{F3BE2D3C-8EB5-410B-867E-10D0252A4730}"/>
    <dgm:cxn modelId="{BF0CAC45-643F-4DE1-844F-36AF99AA81D4}" type="presOf" srcId="{99997666-E1C4-4373-9812-D99D4BEC9DB4}" destId="{B24C1898-A6D3-4C37-B122-1B9CA8EC5A26}" srcOrd="0" destOrd="0" presId="urn:microsoft.com/office/officeart/2005/8/layout/hierarchy3"/>
    <dgm:cxn modelId="{6C052620-A604-47F2-86D3-815E62F06835}" srcId="{66276A44-64CB-4609-B5FC-44F3CEA8F10E}" destId="{DDF99837-2C3D-49AF-A039-CB58B7F84159}" srcOrd="1" destOrd="0" parTransId="{BAA33DCA-4C3E-4551-858F-139B0822499A}" sibTransId="{06E83DD5-1792-44AE-84F2-E3D99022CAA9}"/>
    <dgm:cxn modelId="{99171E07-345D-44B7-9A12-FFF9911C5AFC}" type="presOf" srcId="{CACB5267-2ABC-4DA0-A1F5-8B91642C18EF}" destId="{FFFF286D-7F9B-4909-AA31-334A38AE8A15}" srcOrd="0" destOrd="0" presId="urn:microsoft.com/office/officeart/2005/8/layout/hierarchy3"/>
    <dgm:cxn modelId="{877B98CE-630C-46D8-9D32-B12E94580F6E}" type="presOf" srcId="{95BE987A-93AA-4E16-8C3E-C277E2074E14}" destId="{25DD4687-10E6-4219-9FF6-725D9979A8A8}" srcOrd="0" destOrd="0" presId="urn:microsoft.com/office/officeart/2005/8/layout/hierarchy3"/>
    <dgm:cxn modelId="{482C649A-C869-48ED-9BE3-51703BB3BF27}" srcId="{DDF99837-2C3D-49AF-A039-CB58B7F84159}" destId="{004CD70A-91C3-4192-A8F4-54897E974DD9}" srcOrd="0" destOrd="0" parTransId="{F1F0D017-DA94-402C-9A9F-DF65DA989674}" sibTransId="{0534B749-A1CF-4196-9708-A4DD72843D4E}"/>
    <dgm:cxn modelId="{5CBE48F4-13E5-47A2-9641-938F63C2FE68}" srcId="{8C0579A4-56B0-499A-A2E0-A1FBAFE1EDB3}" destId="{73A1539D-9DBE-4B8C-B39A-9ABD76EBD094}" srcOrd="0" destOrd="0" parTransId="{2AFBD3EB-F3B8-4217-B047-2D4C2BE8BC20}" sibTransId="{A3FE5F05-DC9D-4E9F-836A-D90AD8E4BE1B}"/>
    <dgm:cxn modelId="{EB6CE1BB-9EFB-43DD-BE36-04D9586BB250}" type="presOf" srcId="{DDF99837-2C3D-49AF-A039-CB58B7F84159}" destId="{6B02F0EA-0317-4209-BCF6-A82EC9DFE513}" srcOrd="0" destOrd="0" presId="urn:microsoft.com/office/officeart/2005/8/layout/hierarchy3"/>
    <dgm:cxn modelId="{021734FA-FCC4-4383-8C51-6D824F3267CB}" type="presOf" srcId="{E56A9DF0-8257-4F1E-BFF0-A452B690F5D1}" destId="{59D66A7B-AAC6-4F39-9241-FD45246AB270}" srcOrd="0" destOrd="0" presId="urn:microsoft.com/office/officeart/2005/8/layout/hierarchy3"/>
    <dgm:cxn modelId="{7C235D58-7579-41D1-A224-09321B641B0C}" type="presOf" srcId="{73A1539D-9DBE-4B8C-B39A-9ABD76EBD094}" destId="{0C8D87E1-FB0B-4B3D-9A33-9FD8D1F7132F}" srcOrd="0" destOrd="0" presId="urn:microsoft.com/office/officeart/2005/8/layout/hierarchy3"/>
    <dgm:cxn modelId="{49C246F1-23A4-4FCD-ACAA-3FEE4AC23147}" type="presOf" srcId="{064777E5-B007-441C-944B-E56EA9552BD7}" destId="{53BBC3F3-C2DB-4E24-A82A-C1D0F7427EC8}" srcOrd="0" destOrd="0" presId="urn:microsoft.com/office/officeart/2005/8/layout/hierarchy3"/>
    <dgm:cxn modelId="{FC1A5BC5-D4A6-412C-8983-D41AF41DE763}" type="presOf" srcId="{CD5B0841-537C-4D87-8A75-50054856B2A8}" destId="{E1C7F6D4-34B4-41F9-9105-48DEC5C05AD4}" srcOrd="0" destOrd="0" presId="urn:microsoft.com/office/officeart/2005/8/layout/hierarchy3"/>
    <dgm:cxn modelId="{E267AC7A-D152-4F10-945A-F9890F16C199}" type="presOf" srcId="{2AFBD3EB-F3B8-4217-B047-2D4C2BE8BC20}" destId="{EDF5DFBD-57BB-4010-AA09-BF480543E79F}" srcOrd="0" destOrd="0" presId="urn:microsoft.com/office/officeart/2005/8/layout/hierarchy3"/>
    <dgm:cxn modelId="{768DB094-A243-4FE7-875D-F13C2F37923B}" type="presOf" srcId="{787C5E9A-1D16-4B39-8961-EF4BDA1BF6E5}" destId="{30A073F5-6EEF-4993-AC66-C09DFD89490F}" srcOrd="0" destOrd="0" presId="urn:microsoft.com/office/officeart/2005/8/layout/hierarchy3"/>
    <dgm:cxn modelId="{5FEC71E1-2077-4372-8649-50B5005ED8BF}" type="presOf" srcId="{8C0579A4-56B0-499A-A2E0-A1FBAFE1EDB3}" destId="{F5D3B1CE-8BFA-4A97-8509-8DFF8E243058}" srcOrd="0" destOrd="0" presId="urn:microsoft.com/office/officeart/2005/8/layout/hierarchy3"/>
    <dgm:cxn modelId="{7A5AE3C2-2241-4F1C-BCDF-64B53A35D5FF}" srcId="{66276A44-64CB-4609-B5FC-44F3CEA8F10E}" destId="{CACB5267-2ABC-4DA0-A1F5-8B91642C18EF}" srcOrd="2" destOrd="0" parTransId="{12A6B5A8-43E1-4A41-9888-97C138CD08E6}" sibTransId="{92F2A792-4109-4C8C-8678-ED4DD7743EB1}"/>
    <dgm:cxn modelId="{4A732CD9-B9DB-4643-9721-2BEB625694A2}" type="presOf" srcId="{004CD70A-91C3-4192-A8F4-54897E974DD9}" destId="{8847C7F6-FB2B-4E3E-9A88-9CF984339381}" srcOrd="0" destOrd="0" presId="urn:microsoft.com/office/officeart/2005/8/layout/hierarchy3"/>
    <dgm:cxn modelId="{85FF6F6C-9C06-403A-9F3D-BA15E683FD41}" type="presOf" srcId="{C2AFD6CA-16B2-441D-A4AE-A9669DADEDCD}" destId="{1F61D034-04D2-4D2F-9F45-38BD26B0D160}" srcOrd="0" destOrd="0" presId="urn:microsoft.com/office/officeart/2005/8/layout/hierarchy3"/>
    <dgm:cxn modelId="{1216ED26-6FEF-4A0A-8621-1544F386516E}" type="presOf" srcId="{CACB5267-2ABC-4DA0-A1F5-8B91642C18EF}" destId="{41D6ECED-CACF-4FF6-AC6D-C24E4F183305}" srcOrd="1" destOrd="0" presId="urn:microsoft.com/office/officeart/2005/8/layout/hierarchy3"/>
    <dgm:cxn modelId="{FC96BFF6-4A1F-43AA-A04A-424109AF8783}" srcId="{DDF99837-2C3D-49AF-A039-CB58B7F84159}" destId="{99997666-E1C4-4373-9812-D99D4BEC9DB4}" srcOrd="1" destOrd="0" parTransId="{CD5B0841-537C-4D87-8A75-50054856B2A8}" sibTransId="{F181ADDE-3193-4F79-8525-BF0240799B7F}"/>
    <dgm:cxn modelId="{6103BDE5-D572-4357-B8ED-18801509FA2A}" srcId="{CACB5267-2ABC-4DA0-A1F5-8B91642C18EF}" destId="{E56A9DF0-8257-4F1E-BFF0-A452B690F5D1}" srcOrd="1" destOrd="0" parTransId="{787C5E9A-1D16-4B39-8961-EF4BDA1BF6E5}" sibTransId="{6D869667-8B8C-456A-AC83-0402EC2CDD93}"/>
    <dgm:cxn modelId="{2C9407D4-AFB2-4D07-B6C1-38013C721CBD}" type="presOf" srcId="{66276A44-64CB-4609-B5FC-44F3CEA8F10E}" destId="{3FBF389A-EE2B-488B-8209-0B7AA78F4125}" srcOrd="0" destOrd="0" presId="urn:microsoft.com/office/officeart/2005/8/layout/hierarchy3"/>
    <dgm:cxn modelId="{969C06FA-56FC-4E98-B15D-8A97DD32BBA4}" type="presOf" srcId="{F1F0D017-DA94-402C-9A9F-DF65DA989674}" destId="{7CE57C01-1D11-443D-9408-6EF0512964F1}" srcOrd="0" destOrd="0" presId="urn:microsoft.com/office/officeart/2005/8/layout/hierarchy3"/>
    <dgm:cxn modelId="{13DDBCAA-58B5-4960-A310-E4249F4BDFDC}" srcId="{8C0579A4-56B0-499A-A2E0-A1FBAFE1EDB3}" destId="{064777E5-B007-441C-944B-E56EA9552BD7}" srcOrd="1" destOrd="0" parTransId="{95BE987A-93AA-4E16-8C3E-C277E2074E14}" sibTransId="{243D324D-8D2D-498D-A93C-E3940F6CDC18}"/>
    <dgm:cxn modelId="{DD00AA15-B659-40A2-981F-87E848BD7C3D}" srcId="{66276A44-64CB-4609-B5FC-44F3CEA8F10E}" destId="{8C0579A4-56B0-499A-A2E0-A1FBAFE1EDB3}" srcOrd="0" destOrd="0" parTransId="{92F96763-E4BA-4B4F-A628-57C4ACDE87C1}" sibTransId="{99EFBDE5-E564-4F87-9272-1735A7C7E47F}"/>
    <dgm:cxn modelId="{8818D6CD-AA2F-4B8E-96F6-080EA3D7ED30}" type="presParOf" srcId="{3FBF389A-EE2B-488B-8209-0B7AA78F4125}" destId="{EE8B5132-7C45-4559-9A24-528D7B33F203}" srcOrd="0" destOrd="0" presId="urn:microsoft.com/office/officeart/2005/8/layout/hierarchy3"/>
    <dgm:cxn modelId="{0F6BDB29-8CB7-46A0-BB50-FA580E55308E}" type="presParOf" srcId="{EE8B5132-7C45-4559-9A24-528D7B33F203}" destId="{762C50BA-EC2C-4482-9648-108D7CCE660B}" srcOrd="0" destOrd="0" presId="urn:microsoft.com/office/officeart/2005/8/layout/hierarchy3"/>
    <dgm:cxn modelId="{4CF60E20-E5D1-4AA6-AB45-D19E7A9AD7B7}" type="presParOf" srcId="{762C50BA-EC2C-4482-9648-108D7CCE660B}" destId="{F5D3B1CE-8BFA-4A97-8509-8DFF8E243058}" srcOrd="0" destOrd="0" presId="urn:microsoft.com/office/officeart/2005/8/layout/hierarchy3"/>
    <dgm:cxn modelId="{22D4117E-9FA3-4984-81AA-E531DC374EF3}" type="presParOf" srcId="{762C50BA-EC2C-4482-9648-108D7CCE660B}" destId="{5EE5278D-7649-4F97-8426-C53AA06281B2}" srcOrd="1" destOrd="0" presId="urn:microsoft.com/office/officeart/2005/8/layout/hierarchy3"/>
    <dgm:cxn modelId="{8C4016CB-EE51-4AE4-A92F-F798784A3E1C}" type="presParOf" srcId="{EE8B5132-7C45-4559-9A24-528D7B33F203}" destId="{C6AE5B01-E884-4278-AFCB-AF99B224BB4F}" srcOrd="1" destOrd="0" presId="urn:microsoft.com/office/officeart/2005/8/layout/hierarchy3"/>
    <dgm:cxn modelId="{CA861015-399A-4D3A-BD70-E0A26ECF0849}" type="presParOf" srcId="{C6AE5B01-E884-4278-AFCB-AF99B224BB4F}" destId="{EDF5DFBD-57BB-4010-AA09-BF480543E79F}" srcOrd="0" destOrd="0" presId="urn:microsoft.com/office/officeart/2005/8/layout/hierarchy3"/>
    <dgm:cxn modelId="{157F7A98-C4C2-4F04-B664-1B2A02FB11D8}" type="presParOf" srcId="{C6AE5B01-E884-4278-AFCB-AF99B224BB4F}" destId="{0C8D87E1-FB0B-4B3D-9A33-9FD8D1F7132F}" srcOrd="1" destOrd="0" presId="urn:microsoft.com/office/officeart/2005/8/layout/hierarchy3"/>
    <dgm:cxn modelId="{8F3E5145-D19B-4274-A2CA-057871E975CB}" type="presParOf" srcId="{C6AE5B01-E884-4278-AFCB-AF99B224BB4F}" destId="{25DD4687-10E6-4219-9FF6-725D9979A8A8}" srcOrd="2" destOrd="0" presId="urn:microsoft.com/office/officeart/2005/8/layout/hierarchy3"/>
    <dgm:cxn modelId="{E682C610-131A-46A3-8F32-FF40B27943F6}" type="presParOf" srcId="{C6AE5B01-E884-4278-AFCB-AF99B224BB4F}" destId="{53BBC3F3-C2DB-4E24-A82A-C1D0F7427EC8}" srcOrd="3" destOrd="0" presId="urn:microsoft.com/office/officeart/2005/8/layout/hierarchy3"/>
    <dgm:cxn modelId="{AC2DB63A-8C7E-40B4-B9DB-5B806F397C68}" type="presParOf" srcId="{3FBF389A-EE2B-488B-8209-0B7AA78F4125}" destId="{C5D6598C-5DF5-430C-9A07-672C3165CA5B}" srcOrd="1" destOrd="0" presId="urn:microsoft.com/office/officeart/2005/8/layout/hierarchy3"/>
    <dgm:cxn modelId="{D0BF1A3F-D52C-43F9-BC63-272CBE7DFB31}" type="presParOf" srcId="{C5D6598C-5DF5-430C-9A07-672C3165CA5B}" destId="{CE8001E6-A7CD-48B9-A724-EC7504BCAC7A}" srcOrd="0" destOrd="0" presId="urn:microsoft.com/office/officeart/2005/8/layout/hierarchy3"/>
    <dgm:cxn modelId="{7AFEB196-722F-455D-8E15-833871AFB1A4}" type="presParOf" srcId="{CE8001E6-A7CD-48B9-A724-EC7504BCAC7A}" destId="{6B02F0EA-0317-4209-BCF6-A82EC9DFE513}" srcOrd="0" destOrd="0" presId="urn:microsoft.com/office/officeart/2005/8/layout/hierarchy3"/>
    <dgm:cxn modelId="{5E86FBAE-855F-46E7-9185-C9932746D96B}" type="presParOf" srcId="{CE8001E6-A7CD-48B9-A724-EC7504BCAC7A}" destId="{3C59E7A1-AD03-458A-838B-A4B08C5C8F1E}" srcOrd="1" destOrd="0" presId="urn:microsoft.com/office/officeart/2005/8/layout/hierarchy3"/>
    <dgm:cxn modelId="{2B330040-4D7E-498A-AF04-AA957CE50AF6}" type="presParOf" srcId="{C5D6598C-5DF5-430C-9A07-672C3165CA5B}" destId="{11C87A81-F822-489D-8DD5-0CEDCE842280}" srcOrd="1" destOrd="0" presId="urn:microsoft.com/office/officeart/2005/8/layout/hierarchy3"/>
    <dgm:cxn modelId="{161CEC9D-93BB-4F35-9766-5F87C9A31C56}" type="presParOf" srcId="{11C87A81-F822-489D-8DD5-0CEDCE842280}" destId="{7CE57C01-1D11-443D-9408-6EF0512964F1}" srcOrd="0" destOrd="0" presId="urn:microsoft.com/office/officeart/2005/8/layout/hierarchy3"/>
    <dgm:cxn modelId="{447A1FF3-C3E8-48E3-92FA-401593096850}" type="presParOf" srcId="{11C87A81-F822-489D-8DD5-0CEDCE842280}" destId="{8847C7F6-FB2B-4E3E-9A88-9CF984339381}" srcOrd="1" destOrd="0" presId="urn:microsoft.com/office/officeart/2005/8/layout/hierarchy3"/>
    <dgm:cxn modelId="{102EEFFC-7AF4-464B-956C-4F088BFE198E}" type="presParOf" srcId="{11C87A81-F822-489D-8DD5-0CEDCE842280}" destId="{E1C7F6D4-34B4-41F9-9105-48DEC5C05AD4}" srcOrd="2" destOrd="0" presId="urn:microsoft.com/office/officeart/2005/8/layout/hierarchy3"/>
    <dgm:cxn modelId="{65B2CE10-E383-4B15-B33A-E47DC4FFEDA1}" type="presParOf" srcId="{11C87A81-F822-489D-8DD5-0CEDCE842280}" destId="{B24C1898-A6D3-4C37-B122-1B9CA8EC5A26}" srcOrd="3" destOrd="0" presId="urn:microsoft.com/office/officeart/2005/8/layout/hierarchy3"/>
    <dgm:cxn modelId="{CE645364-A6CD-4C55-9A00-6C19C299364C}" type="presParOf" srcId="{3FBF389A-EE2B-488B-8209-0B7AA78F4125}" destId="{840BC8B3-9FBA-4C99-8400-319EAB106EDB}" srcOrd="2" destOrd="0" presId="urn:microsoft.com/office/officeart/2005/8/layout/hierarchy3"/>
    <dgm:cxn modelId="{3FC6C241-F958-4C7C-BA0C-3880E6727DF6}" type="presParOf" srcId="{840BC8B3-9FBA-4C99-8400-319EAB106EDB}" destId="{B8BF31F1-2B26-4E5A-954F-B31FABBB0ED1}" srcOrd="0" destOrd="0" presId="urn:microsoft.com/office/officeart/2005/8/layout/hierarchy3"/>
    <dgm:cxn modelId="{9F6B8CD1-F34C-4117-981A-71A4D0D293A8}" type="presParOf" srcId="{B8BF31F1-2B26-4E5A-954F-B31FABBB0ED1}" destId="{FFFF286D-7F9B-4909-AA31-334A38AE8A15}" srcOrd="0" destOrd="0" presId="urn:microsoft.com/office/officeart/2005/8/layout/hierarchy3"/>
    <dgm:cxn modelId="{7B4C3358-9FE2-42AB-B8E3-3E4B669F64BE}" type="presParOf" srcId="{B8BF31F1-2B26-4E5A-954F-B31FABBB0ED1}" destId="{41D6ECED-CACF-4FF6-AC6D-C24E4F183305}" srcOrd="1" destOrd="0" presId="urn:microsoft.com/office/officeart/2005/8/layout/hierarchy3"/>
    <dgm:cxn modelId="{8BE6F10F-7124-4E7D-BF0F-DCDF6BC20A57}" type="presParOf" srcId="{840BC8B3-9FBA-4C99-8400-319EAB106EDB}" destId="{F0FBFBE5-D7BA-4B0A-8438-6872E7F46F0A}" srcOrd="1" destOrd="0" presId="urn:microsoft.com/office/officeart/2005/8/layout/hierarchy3"/>
    <dgm:cxn modelId="{34066C30-5919-4B71-AE1C-8F0F98C39424}" type="presParOf" srcId="{F0FBFBE5-D7BA-4B0A-8438-6872E7F46F0A}" destId="{47E0E1E0-C51A-43E4-A770-F197572B553C}" srcOrd="0" destOrd="0" presId="urn:microsoft.com/office/officeart/2005/8/layout/hierarchy3"/>
    <dgm:cxn modelId="{723DE840-8234-486B-B40C-886E0FC74F27}" type="presParOf" srcId="{F0FBFBE5-D7BA-4B0A-8438-6872E7F46F0A}" destId="{1F61D034-04D2-4D2F-9F45-38BD26B0D160}" srcOrd="1" destOrd="0" presId="urn:microsoft.com/office/officeart/2005/8/layout/hierarchy3"/>
    <dgm:cxn modelId="{E49743BB-A3D3-4DDE-8F64-54286040F9B7}" type="presParOf" srcId="{F0FBFBE5-D7BA-4B0A-8438-6872E7F46F0A}" destId="{30A073F5-6EEF-4993-AC66-C09DFD89490F}" srcOrd="2" destOrd="0" presId="urn:microsoft.com/office/officeart/2005/8/layout/hierarchy3"/>
    <dgm:cxn modelId="{030EDC31-4FF0-4D5B-B9EA-95704ACE4770}" type="presParOf" srcId="{F0FBFBE5-D7BA-4B0A-8438-6872E7F46F0A}" destId="{59D66A7B-AAC6-4F39-9241-FD45246AB27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D8F8C-BE23-4872-9275-094BD4F611B1}"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5FC83BC1-9788-4273-AB3E-D9A90CDCF210}">
      <dgm:prSet phldrT="[Text]" custT="1"/>
      <dgm:spPr>
        <a:solidFill>
          <a:srgbClr val="002060"/>
        </a:solidFill>
        <a:ln>
          <a:solidFill>
            <a:srgbClr val="002060"/>
          </a:solidFill>
        </a:ln>
      </dgm:spPr>
      <dgm:t>
        <a:bodyPr/>
        <a:lstStyle/>
        <a:p>
          <a:pPr algn="ctr"/>
          <a:r>
            <a:rPr lang="en-US" sz="1600" b="1" dirty="0" smtClean="0"/>
            <a:t>DECAY MODE</a:t>
          </a:r>
        </a:p>
        <a:p>
          <a:pPr algn="l"/>
          <a:r>
            <a:rPr lang="en-GB" sz="1200" dirty="0" smtClean="0"/>
            <a:t>Daily, injection and beam storage at 0.9 GeV then ring energy was ramped to the final value  2.0/2.4 GeV Refill procedure average time &lt;1 hours</a:t>
          </a:r>
          <a:r>
            <a:rPr lang="en-GB" sz="1500" dirty="0" smtClean="0"/>
            <a:t>.</a:t>
          </a:r>
          <a:r>
            <a:rPr lang="en-US" sz="1500" dirty="0" smtClean="0"/>
            <a:t> </a:t>
          </a:r>
          <a:endParaRPr lang="en-US" sz="1500" dirty="0"/>
        </a:p>
      </dgm:t>
    </dgm:pt>
    <dgm:pt modelId="{38EB3820-58C0-4AC3-AD1B-88F096117C2D}" type="parTrans" cxnId="{03531ABB-A4D5-4132-926E-6B2670A1ED6E}">
      <dgm:prSet/>
      <dgm:spPr/>
      <dgm:t>
        <a:bodyPr/>
        <a:lstStyle/>
        <a:p>
          <a:endParaRPr lang="en-US"/>
        </a:p>
      </dgm:t>
    </dgm:pt>
    <dgm:pt modelId="{A77A05DE-C2D3-4954-A81A-2D6763912F34}" type="sibTrans" cxnId="{03531ABB-A4D5-4132-926E-6B2670A1ED6E}">
      <dgm:prSet/>
      <dgm:spPr/>
      <dgm:t>
        <a:bodyPr/>
        <a:lstStyle/>
        <a:p>
          <a:endParaRPr lang="en-US"/>
        </a:p>
      </dgm:t>
    </dgm:pt>
    <dgm:pt modelId="{8CA41FF5-BB21-4EDC-9C5B-8ED5BC4CFC76}">
      <dgm:prSet phldrT="[Text]" custT="1"/>
      <dgm:spPr>
        <a:ln>
          <a:solidFill>
            <a:srgbClr val="002060"/>
          </a:solidFill>
        </a:ln>
      </dgm:spPr>
      <dgm:t>
        <a:bodyPr lIns="91440" tIns="91440" rIns="91440" bIns="91440"/>
        <a:lstStyle/>
        <a:p>
          <a:pPr lvl="0" algn="ctr" defTabSz="266700">
            <a:lnSpc>
              <a:spcPct val="90000"/>
            </a:lnSpc>
            <a:spcBef>
              <a:spcPct val="0"/>
            </a:spcBef>
            <a:spcAft>
              <a:spcPct val="35000"/>
            </a:spcAft>
          </a:pPr>
          <a:r>
            <a:rPr lang="en-US" sz="1400" b="1" dirty="0" smtClean="0"/>
            <a:t>Before 3HC</a:t>
          </a:r>
        </a:p>
        <a:p>
          <a:pPr marL="0" marR="0" lvl="0" indent="0" algn="just" defTabSz="914400" eaLnBrk="1" fontAlgn="auto" latinLnBrk="0" hangingPunct="1">
            <a:lnSpc>
              <a:spcPct val="100000"/>
            </a:lnSpc>
            <a:spcBef>
              <a:spcPts val="0"/>
            </a:spcBef>
            <a:spcAft>
              <a:spcPts val="0"/>
            </a:spcAft>
            <a:buClrTx/>
            <a:buSzTx/>
            <a:buFontTx/>
            <a:buNone/>
            <a:tabLst/>
            <a:defRPr/>
          </a:pPr>
          <a:r>
            <a:rPr lang="en-GB" sz="700" dirty="0" smtClean="0"/>
            <a:t> </a:t>
          </a:r>
          <a:r>
            <a:rPr lang="en-GB" sz="1000" dirty="0" smtClean="0"/>
            <a:t>User operation achieved by exciting a longitudinal CBM from a HOM cavity at constant level to overtake any transverse and longitudinal “competitors” instabilities. Constant level of the CBM instability was tolerated by the beam lines and the CBM mode was also harmless for the cavity equipment.</a:t>
          </a:r>
        </a:p>
      </dgm:t>
    </dgm:pt>
    <dgm:pt modelId="{14799D36-9B76-43FF-891C-11FEAF0E6DC8}" type="parTrans" cxnId="{F197C740-830D-4EC4-BF9B-7B6FD5386EE8}">
      <dgm:prSet/>
      <dgm:spPr>
        <a:ln>
          <a:solidFill>
            <a:srgbClr val="002060"/>
          </a:solidFill>
        </a:ln>
      </dgm:spPr>
      <dgm:t>
        <a:bodyPr/>
        <a:lstStyle/>
        <a:p>
          <a:endParaRPr lang="en-US"/>
        </a:p>
      </dgm:t>
    </dgm:pt>
    <dgm:pt modelId="{DE8D776D-876B-46CA-8A09-614E4DA4638A}" type="sibTrans" cxnId="{F197C740-830D-4EC4-BF9B-7B6FD5386EE8}">
      <dgm:prSet/>
      <dgm:spPr/>
      <dgm:t>
        <a:bodyPr/>
        <a:lstStyle/>
        <a:p>
          <a:endParaRPr lang="en-US"/>
        </a:p>
      </dgm:t>
    </dgm:pt>
    <dgm:pt modelId="{A623CB8C-B83F-4210-843C-3FB81DF039F8}">
      <dgm:prSet phldrT="[Text]" custT="1"/>
      <dgm:spPr>
        <a:ln>
          <a:solidFill>
            <a:srgbClr val="002060"/>
          </a:solidFill>
        </a:ln>
      </dgm:spPr>
      <dgm:t>
        <a:bodyPr lIns="91440" tIns="91440" rIns="91440" bIns="91440"/>
        <a:lstStyle/>
        <a:p>
          <a:pPr algn="ctr"/>
          <a:r>
            <a:rPr lang="en-US" sz="1400" b="1" dirty="0" smtClean="0"/>
            <a:t>WITH 3HC</a:t>
          </a:r>
        </a:p>
        <a:p>
          <a:pPr algn="l"/>
          <a:r>
            <a:rPr lang="en-GB" sz="1000" dirty="0" smtClean="0"/>
            <a:t>Beam injection and storage at 0.9 GeV achieved by exciting a longitudinal the very same CBM and 3HC nearly parked  (no induced voltage but close to the tune position to minimize the motor tuning steps). Before the energy ramping, 3HC was tuned to kill the longitudinal oscillation mode  Energy was ramped and beam delivered to user.</a:t>
          </a:r>
          <a:endParaRPr lang="en-US" sz="1000" dirty="0"/>
        </a:p>
      </dgm:t>
    </dgm:pt>
    <dgm:pt modelId="{86A50122-64B3-409A-828D-C2408D335618}" type="parTrans" cxnId="{C06C384B-EE66-4F32-9305-54C75AB515FE}">
      <dgm:prSet/>
      <dgm:spPr>
        <a:solidFill>
          <a:srgbClr val="002060"/>
        </a:solidFill>
        <a:ln>
          <a:solidFill>
            <a:srgbClr val="002060"/>
          </a:solidFill>
        </a:ln>
      </dgm:spPr>
      <dgm:t>
        <a:bodyPr/>
        <a:lstStyle/>
        <a:p>
          <a:endParaRPr lang="en-US"/>
        </a:p>
      </dgm:t>
    </dgm:pt>
    <dgm:pt modelId="{2EAE0394-B304-4C7D-9D7A-1EB492DF1274}" type="sibTrans" cxnId="{C06C384B-EE66-4F32-9305-54C75AB515FE}">
      <dgm:prSet/>
      <dgm:spPr/>
      <dgm:t>
        <a:bodyPr/>
        <a:lstStyle/>
        <a:p>
          <a:endParaRPr lang="en-US"/>
        </a:p>
      </dgm:t>
    </dgm:pt>
    <dgm:pt modelId="{550C8465-CBE2-4F31-87A9-92982DF95521}">
      <dgm:prSet phldrT="[Text]" custT="1"/>
      <dgm:spPr>
        <a:solidFill>
          <a:srgbClr val="002060"/>
        </a:solidFill>
        <a:ln>
          <a:solidFill>
            <a:srgbClr val="002060"/>
          </a:solidFill>
        </a:ln>
      </dgm:spPr>
      <dgm:t>
        <a:bodyPr/>
        <a:lstStyle/>
        <a:p>
          <a:pPr algn="ctr"/>
          <a:r>
            <a:rPr lang="en-US" sz="1600" b="1" dirty="0" smtClean="0"/>
            <a:t>TOP UP</a:t>
          </a:r>
        </a:p>
        <a:p>
          <a:pPr algn="l"/>
          <a:r>
            <a:rPr lang="en-US" sz="1200" dirty="0" smtClean="0"/>
            <a:t>First injection at the beginning of the run, then refill of 1 mA  each 10/20 minutes depending on beam energy and lifetime.</a:t>
          </a:r>
          <a:endParaRPr lang="en-US" sz="1200" dirty="0"/>
        </a:p>
      </dgm:t>
    </dgm:pt>
    <dgm:pt modelId="{7906BAA8-5984-4392-8BBC-1A3AA047CB8E}" type="parTrans" cxnId="{0F9A8F80-66E6-4357-9EB6-E1614F2029D6}">
      <dgm:prSet/>
      <dgm:spPr/>
      <dgm:t>
        <a:bodyPr/>
        <a:lstStyle/>
        <a:p>
          <a:endParaRPr lang="en-US"/>
        </a:p>
      </dgm:t>
    </dgm:pt>
    <dgm:pt modelId="{D7835D7A-1CF2-4AFC-B79E-4CE404AD7ABD}" type="sibTrans" cxnId="{0F9A8F80-66E6-4357-9EB6-E1614F2029D6}">
      <dgm:prSet/>
      <dgm:spPr/>
      <dgm:t>
        <a:bodyPr/>
        <a:lstStyle/>
        <a:p>
          <a:endParaRPr lang="en-US"/>
        </a:p>
      </dgm:t>
    </dgm:pt>
    <dgm:pt modelId="{FCEADBEB-1E9B-4A1E-A8BC-BBBE13057542}">
      <dgm:prSet phldrT="[Text]" custT="1"/>
      <dgm:spPr>
        <a:ln>
          <a:solidFill>
            <a:srgbClr val="002060"/>
          </a:solidFill>
        </a:ln>
      </dgm:spPr>
      <dgm:t>
        <a:bodyPr/>
        <a:lstStyle/>
        <a:p>
          <a:pPr algn="ctr"/>
          <a:r>
            <a:rPr lang="en-US" sz="1400" b="1" dirty="0" smtClean="0"/>
            <a:t>WITH 3HC</a:t>
          </a:r>
        </a:p>
        <a:p>
          <a:pPr algn="l"/>
          <a:r>
            <a:rPr lang="en-US" sz="1000" dirty="0" smtClean="0"/>
            <a:t>At 2.4 GeV 3HC is cold with no beam induced voltage. </a:t>
          </a:r>
        </a:p>
        <a:p>
          <a:pPr algn="l"/>
          <a:r>
            <a:rPr lang="en-US" sz="1000" dirty="0" smtClean="0"/>
            <a:t>At 2.0 GeV 3HC is tuned: as soon as the beam intensity reaches 200 mA , 3HC starts to accumulate some induced voltage and eventually, at 310 mA the last longitudinal oscillation are killed and the maximum 3HC voltage, 400 kV, is achieved.</a:t>
          </a:r>
          <a:endParaRPr lang="en-US" sz="1000" dirty="0"/>
        </a:p>
      </dgm:t>
    </dgm:pt>
    <dgm:pt modelId="{8826672C-99D1-40ED-97D2-8542BB9AC881}" type="parTrans" cxnId="{760F3084-4E5E-4210-8B32-F37EE7B85F16}">
      <dgm:prSet/>
      <dgm:spPr>
        <a:ln>
          <a:solidFill>
            <a:srgbClr val="002060"/>
          </a:solidFill>
        </a:ln>
      </dgm:spPr>
      <dgm:t>
        <a:bodyPr/>
        <a:lstStyle/>
        <a:p>
          <a:endParaRPr lang="en-US"/>
        </a:p>
      </dgm:t>
    </dgm:pt>
    <dgm:pt modelId="{E1082EF3-7DF4-43F8-BEEB-44CFAA1688BE}" type="sibTrans" cxnId="{760F3084-4E5E-4210-8B32-F37EE7B85F16}">
      <dgm:prSet/>
      <dgm:spPr/>
      <dgm:t>
        <a:bodyPr/>
        <a:lstStyle/>
        <a:p>
          <a:endParaRPr lang="en-US"/>
        </a:p>
      </dgm:t>
    </dgm:pt>
    <dgm:pt modelId="{65F153C6-119A-402F-8147-54D480E5AF18}">
      <dgm:prSet phldrT="[Text]" custT="1"/>
      <dgm:spPr>
        <a:ln>
          <a:solidFill>
            <a:srgbClr val="002060"/>
          </a:solidFill>
        </a:ln>
      </dgm:spPr>
      <dgm:t>
        <a:bodyPr/>
        <a:lstStyle/>
        <a:p>
          <a:pPr algn="ctr"/>
          <a:r>
            <a:rPr lang="en-US" sz="1400" b="1" dirty="0" smtClean="0"/>
            <a:t>WITH OUT 3HC</a:t>
          </a:r>
        </a:p>
        <a:p>
          <a:pPr algn="ctr"/>
          <a:endParaRPr lang="en-US" sz="1400" b="1" dirty="0" smtClean="0"/>
        </a:p>
        <a:p>
          <a:pPr algn="l"/>
          <a:r>
            <a:rPr lang="en-US" sz="1000" dirty="0" smtClean="0"/>
            <a:t>Warm operation only at 2.4 GeV, due to the equipment overheating.</a:t>
          </a:r>
        </a:p>
        <a:p>
          <a:pPr algn="l"/>
          <a:r>
            <a:rPr lang="en-US" sz="1000" dirty="0" smtClean="0"/>
            <a:t>Cold parked not useful at all @ 2.0 &amp; 2.4 GeV.</a:t>
          </a:r>
          <a:endParaRPr lang="en-US" sz="1000" dirty="0"/>
        </a:p>
      </dgm:t>
    </dgm:pt>
    <dgm:pt modelId="{E8193BB0-5889-4F58-B1F3-9D6CD84689B2}" type="parTrans" cxnId="{48ADB928-26EC-4AD7-9F3D-F5A03C1C13E4}">
      <dgm:prSet/>
      <dgm:spPr>
        <a:ln>
          <a:solidFill>
            <a:srgbClr val="002060"/>
          </a:solidFill>
        </a:ln>
      </dgm:spPr>
      <dgm:t>
        <a:bodyPr/>
        <a:lstStyle/>
        <a:p>
          <a:endParaRPr lang="en-US"/>
        </a:p>
      </dgm:t>
    </dgm:pt>
    <dgm:pt modelId="{87857C8A-02F4-4493-886B-798C3A49AB73}" type="sibTrans" cxnId="{48ADB928-26EC-4AD7-9F3D-F5A03C1C13E4}">
      <dgm:prSet/>
      <dgm:spPr/>
      <dgm:t>
        <a:bodyPr/>
        <a:lstStyle/>
        <a:p>
          <a:endParaRPr lang="en-US"/>
        </a:p>
      </dgm:t>
    </dgm:pt>
    <dgm:pt modelId="{A48646E1-E4C6-4521-8655-3262C2779558}" type="pres">
      <dgm:prSet presAssocID="{318D8F8C-BE23-4872-9275-094BD4F611B1}" presName="diagram" presStyleCnt="0">
        <dgm:presLayoutVars>
          <dgm:chPref val="1"/>
          <dgm:dir/>
          <dgm:animOne val="branch"/>
          <dgm:animLvl val="lvl"/>
          <dgm:resizeHandles/>
        </dgm:presLayoutVars>
      </dgm:prSet>
      <dgm:spPr/>
      <dgm:t>
        <a:bodyPr/>
        <a:lstStyle/>
        <a:p>
          <a:endParaRPr lang="en-US"/>
        </a:p>
      </dgm:t>
    </dgm:pt>
    <dgm:pt modelId="{3511923C-28EB-420B-8FA1-D3B95C53476A}" type="pres">
      <dgm:prSet presAssocID="{5FC83BC1-9788-4273-AB3E-D9A90CDCF210}" presName="root" presStyleCnt="0"/>
      <dgm:spPr/>
    </dgm:pt>
    <dgm:pt modelId="{0959AFF1-4888-49EC-BFFF-CB9B47DC5931}" type="pres">
      <dgm:prSet presAssocID="{5FC83BC1-9788-4273-AB3E-D9A90CDCF210}" presName="rootComposite" presStyleCnt="0"/>
      <dgm:spPr/>
    </dgm:pt>
    <dgm:pt modelId="{D33A57AE-2FA9-43F6-8842-B0CB270D58A0}" type="pres">
      <dgm:prSet presAssocID="{5FC83BC1-9788-4273-AB3E-D9A90CDCF210}" presName="rootText" presStyleLbl="node1" presStyleIdx="0" presStyleCnt="2" custScaleX="155660" custScaleY="103386"/>
      <dgm:spPr/>
      <dgm:t>
        <a:bodyPr/>
        <a:lstStyle/>
        <a:p>
          <a:endParaRPr lang="en-US"/>
        </a:p>
      </dgm:t>
    </dgm:pt>
    <dgm:pt modelId="{B93743F3-423A-4E21-B54E-DA90A0554A42}" type="pres">
      <dgm:prSet presAssocID="{5FC83BC1-9788-4273-AB3E-D9A90CDCF210}" presName="rootConnector" presStyleLbl="node1" presStyleIdx="0" presStyleCnt="2"/>
      <dgm:spPr/>
      <dgm:t>
        <a:bodyPr/>
        <a:lstStyle/>
        <a:p>
          <a:endParaRPr lang="en-US"/>
        </a:p>
      </dgm:t>
    </dgm:pt>
    <dgm:pt modelId="{E01E153A-8EC6-4B9B-AF78-99E1553B2CD3}" type="pres">
      <dgm:prSet presAssocID="{5FC83BC1-9788-4273-AB3E-D9A90CDCF210}" presName="childShape" presStyleCnt="0"/>
      <dgm:spPr/>
    </dgm:pt>
    <dgm:pt modelId="{FDCCB9F9-D1E4-4E9F-A130-BA67F89A9441}" type="pres">
      <dgm:prSet presAssocID="{14799D36-9B76-43FF-891C-11FEAF0E6DC8}" presName="Name13" presStyleLbl="parChTrans1D2" presStyleIdx="0" presStyleCnt="4"/>
      <dgm:spPr/>
      <dgm:t>
        <a:bodyPr/>
        <a:lstStyle/>
        <a:p>
          <a:endParaRPr lang="en-US"/>
        </a:p>
      </dgm:t>
    </dgm:pt>
    <dgm:pt modelId="{4529B742-B697-4232-BF2B-05F1312DED6B}" type="pres">
      <dgm:prSet presAssocID="{8CA41FF5-BB21-4EDC-9C5B-8ED5BC4CFC76}" presName="childText" presStyleLbl="bgAcc1" presStyleIdx="0" presStyleCnt="4" custScaleX="189054" custScaleY="100829">
        <dgm:presLayoutVars>
          <dgm:bulletEnabled val="1"/>
        </dgm:presLayoutVars>
      </dgm:prSet>
      <dgm:spPr/>
      <dgm:t>
        <a:bodyPr/>
        <a:lstStyle/>
        <a:p>
          <a:endParaRPr lang="en-US"/>
        </a:p>
      </dgm:t>
    </dgm:pt>
    <dgm:pt modelId="{3769DF50-C14C-4E3E-B917-D6D349B5BFF9}" type="pres">
      <dgm:prSet presAssocID="{86A50122-64B3-409A-828D-C2408D335618}" presName="Name13" presStyleLbl="parChTrans1D2" presStyleIdx="1" presStyleCnt="4"/>
      <dgm:spPr/>
      <dgm:t>
        <a:bodyPr/>
        <a:lstStyle/>
        <a:p>
          <a:endParaRPr lang="en-US"/>
        </a:p>
      </dgm:t>
    </dgm:pt>
    <dgm:pt modelId="{F3B3C7FF-111A-4B5D-A494-F626DC154AA6}" type="pres">
      <dgm:prSet presAssocID="{A623CB8C-B83F-4210-843C-3FB81DF039F8}" presName="childText" presStyleLbl="bgAcc1" presStyleIdx="1" presStyleCnt="4" custScaleX="189054" custScaleY="100829">
        <dgm:presLayoutVars>
          <dgm:bulletEnabled val="1"/>
        </dgm:presLayoutVars>
      </dgm:prSet>
      <dgm:spPr/>
      <dgm:t>
        <a:bodyPr/>
        <a:lstStyle/>
        <a:p>
          <a:endParaRPr lang="en-US"/>
        </a:p>
      </dgm:t>
    </dgm:pt>
    <dgm:pt modelId="{76A1BFAE-9D51-4162-9DFA-D4FE41576F5F}" type="pres">
      <dgm:prSet presAssocID="{550C8465-CBE2-4F31-87A9-92982DF95521}" presName="root" presStyleCnt="0"/>
      <dgm:spPr/>
    </dgm:pt>
    <dgm:pt modelId="{E6B4AFAE-C5FB-4997-8C91-FFF06FC2D9DC}" type="pres">
      <dgm:prSet presAssocID="{550C8465-CBE2-4F31-87A9-92982DF95521}" presName="rootComposite" presStyleCnt="0"/>
      <dgm:spPr/>
    </dgm:pt>
    <dgm:pt modelId="{6E5303AE-54C3-467A-8A5A-9DBFAE461F03}" type="pres">
      <dgm:prSet presAssocID="{550C8465-CBE2-4F31-87A9-92982DF95521}" presName="rootText" presStyleLbl="node1" presStyleIdx="1" presStyleCnt="2" custScaleX="155420" custScaleY="103796" custLinFactNeighborX="-856" custLinFactNeighborY="2760"/>
      <dgm:spPr/>
      <dgm:t>
        <a:bodyPr/>
        <a:lstStyle/>
        <a:p>
          <a:endParaRPr lang="en-US"/>
        </a:p>
      </dgm:t>
    </dgm:pt>
    <dgm:pt modelId="{A7B3662C-92A0-48F0-9BE7-04CEB8EDD14F}" type="pres">
      <dgm:prSet presAssocID="{550C8465-CBE2-4F31-87A9-92982DF95521}" presName="rootConnector" presStyleLbl="node1" presStyleIdx="1" presStyleCnt="2"/>
      <dgm:spPr/>
      <dgm:t>
        <a:bodyPr/>
        <a:lstStyle/>
        <a:p>
          <a:endParaRPr lang="en-US"/>
        </a:p>
      </dgm:t>
    </dgm:pt>
    <dgm:pt modelId="{CC23F418-2433-4FB1-9237-40BDD9F69985}" type="pres">
      <dgm:prSet presAssocID="{550C8465-CBE2-4F31-87A9-92982DF95521}" presName="childShape" presStyleCnt="0"/>
      <dgm:spPr/>
    </dgm:pt>
    <dgm:pt modelId="{1BEBD0D2-11DB-4578-8064-3B02BC64212E}" type="pres">
      <dgm:prSet presAssocID="{E8193BB0-5889-4F58-B1F3-9D6CD84689B2}" presName="Name13" presStyleLbl="parChTrans1D2" presStyleIdx="2" presStyleCnt="4"/>
      <dgm:spPr/>
      <dgm:t>
        <a:bodyPr/>
        <a:lstStyle/>
        <a:p>
          <a:endParaRPr lang="en-US"/>
        </a:p>
      </dgm:t>
    </dgm:pt>
    <dgm:pt modelId="{904919E7-5BD7-4DBB-B103-DEEA5D4E912F}" type="pres">
      <dgm:prSet presAssocID="{65F153C6-119A-402F-8147-54D480E5AF18}" presName="childText" presStyleLbl="bgAcc1" presStyleIdx="2" presStyleCnt="4" custScaleX="172506" custScaleY="102035">
        <dgm:presLayoutVars>
          <dgm:bulletEnabled val="1"/>
        </dgm:presLayoutVars>
      </dgm:prSet>
      <dgm:spPr/>
      <dgm:t>
        <a:bodyPr/>
        <a:lstStyle/>
        <a:p>
          <a:endParaRPr lang="en-US"/>
        </a:p>
      </dgm:t>
    </dgm:pt>
    <dgm:pt modelId="{FE834EDB-D96F-4BB3-A3FD-F9673F7D0762}" type="pres">
      <dgm:prSet presAssocID="{8826672C-99D1-40ED-97D2-8542BB9AC881}" presName="Name13" presStyleLbl="parChTrans1D2" presStyleIdx="3" presStyleCnt="4"/>
      <dgm:spPr/>
      <dgm:t>
        <a:bodyPr/>
        <a:lstStyle/>
        <a:p>
          <a:endParaRPr lang="en-US"/>
        </a:p>
      </dgm:t>
    </dgm:pt>
    <dgm:pt modelId="{A163C342-F63B-4840-80E3-2D8B4021242C}" type="pres">
      <dgm:prSet presAssocID="{FCEADBEB-1E9B-4A1E-A8BC-BBBE13057542}" presName="childText" presStyleLbl="bgAcc1" presStyleIdx="3" presStyleCnt="4" custScaleX="172479" custScaleY="102210" custLinFactNeighborX="557" custLinFactNeighborY="-2513">
        <dgm:presLayoutVars>
          <dgm:bulletEnabled val="1"/>
        </dgm:presLayoutVars>
      </dgm:prSet>
      <dgm:spPr/>
      <dgm:t>
        <a:bodyPr/>
        <a:lstStyle/>
        <a:p>
          <a:endParaRPr lang="en-US"/>
        </a:p>
      </dgm:t>
    </dgm:pt>
  </dgm:ptLst>
  <dgm:cxnLst>
    <dgm:cxn modelId="{48ADB928-26EC-4AD7-9F3D-F5A03C1C13E4}" srcId="{550C8465-CBE2-4F31-87A9-92982DF95521}" destId="{65F153C6-119A-402F-8147-54D480E5AF18}" srcOrd="0" destOrd="0" parTransId="{E8193BB0-5889-4F58-B1F3-9D6CD84689B2}" sibTransId="{87857C8A-02F4-4493-886B-798C3A49AB73}"/>
    <dgm:cxn modelId="{03A2194B-3A76-44ED-88C1-ED8DF6355616}" type="presOf" srcId="{550C8465-CBE2-4F31-87A9-92982DF95521}" destId="{6E5303AE-54C3-467A-8A5A-9DBFAE461F03}" srcOrd="0" destOrd="0" presId="urn:microsoft.com/office/officeart/2005/8/layout/hierarchy3"/>
    <dgm:cxn modelId="{13D69F88-6BFF-41C5-888D-0791C67506A6}" type="presOf" srcId="{5FC83BC1-9788-4273-AB3E-D9A90CDCF210}" destId="{B93743F3-423A-4E21-B54E-DA90A0554A42}" srcOrd="1" destOrd="0" presId="urn:microsoft.com/office/officeart/2005/8/layout/hierarchy3"/>
    <dgm:cxn modelId="{760F3084-4E5E-4210-8B32-F37EE7B85F16}" srcId="{550C8465-CBE2-4F31-87A9-92982DF95521}" destId="{FCEADBEB-1E9B-4A1E-A8BC-BBBE13057542}" srcOrd="1" destOrd="0" parTransId="{8826672C-99D1-40ED-97D2-8542BB9AC881}" sibTransId="{E1082EF3-7DF4-43F8-BEEB-44CFAA1688BE}"/>
    <dgm:cxn modelId="{03531ABB-A4D5-4132-926E-6B2670A1ED6E}" srcId="{318D8F8C-BE23-4872-9275-094BD4F611B1}" destId="{5FC83BC1-9788-4273-AB3E-D9A90CDCF210}" srcOrd="0" destOrd="0" parTransId="{38EB3820-58C0-4AC3-AD1B-88F096117C2D}" sibTransId="{A77A05DE-C2D3-4954-A81A-2D6763912F34}"/>
    <dgm:cxn modelId="{AAB221D4-F524-44F7-A831-713FBC5EEC79}" type="presOf" srcId="{E8193BB0-5889-4F58-B1F3-9D6CD84689B2}" destId="{1BEBD0D2-11DB-4578-8064-3B02BC64212E}" srcOrd="0" destOrd="0" presId="urn:microsoft.com/office/officeart/2005/8/layout/hierarchy3"/>
    <dgm:cxn modelId="{F197C740-830D-4EC4-BF9B-7B6FD5386EE8}" srcId="{5FC83BC1-9788-4273-AB3E-D9A90CDCF210}" destId="{8CA41FF5-BB21-4EDC-9C5B-8ED5BC4CFC76}" srcOrd="0" destOrd="0" parTransId="{14799D36-9B76-43FF-891C-11FEAF0E6DC8}" sibTransId="{DE8D776D-876B-46CA-8A09-614E4DA4638A}"/>
    <dgm:cxn modelId="{C06C384B-EE66-4F32-9305-54C75AB515FE}" srcId="{5FC83BC1-9788-4273-AB3E-D9A90CDCF210}" destId="{A623CB8C-B83F-4210-843C-3FB81DF039F8}" srcOrd="1" destOrd="0" parTransId="{86A50122-64B3-409A-828D-C2408D335618}" sibTransId="{2EAE0394-B304-4C7D-9D7A-1EB492DF1274}"/>
    <dgm:cxn modelId="{26F58E6A-57B2-4F77-9267-FA59F81B8ABE}" type="presOf" srcId="{FCEADBEB-1E9B-4A1E-A8BC-BBBE13057542}" destId="{A163C342-F63B-4840-80E3-2D8B4021242C}" srcOrd="0" destOrd="0" presId="urn:microsoft.com/office/officeart/2005/8/layout/hierarchy3"/>
    <dgm:cxn modelId="{288E98A9-4132-4C2E-A6AF-90F85567C293}" type="presOf" srcId="{8CA41FF5-BB21-4EDC-9C5B-8ED5BC4CFC76}" destId="{4529B742-B697-4232-BF2B-05F1312DED6B}" srcOrd="0" destOrd="0" presId="urn:microsoft.com/office/officeart/2005/8/layout/hierarchy3"/>
    <dgm:cxn modelId="{CF36DE3F-4084-433C-A7F1-5B320B751C3C}" type="presOf" srcId="{A623CB8C-B83F-4210-843C-3FB81DF039F8}" destId="{F3B3C7FF-111A-4B5D-A494-F626DC154AA6}" srcOrd="0" destOrd="0" presId="urn:microsoft.com/office/officeart/2005/8/layout/hierarchy3"/>
    <dgm:cxn modelId="{45CD0D58-5889-418C-956F-237526096C7B}" type="presOf" srcId="{550C8465-CBE2-4F31-87A9-92982DF95521}" destId="{A7B3662C-92A0-48F0-9BE7-04CEB8EDD14F}" srcOrd="1" destOrd="0" presId="urn:microsoft.com/office/officeart/2005/8/layout/hierarchy3"/>
    <dgm:cxn modelId="{8B4AF1FD-34BD-47C9-9533-37A48322A8E6}" type="presOf" srcId="{65F153C6-119A-402F-8147-54D480E5AF18}" destId="{904919E7-5BD7-4DBB-B103-DEEA5D4E912F}" srcOrd="0" destOrd="0" presId="urn:microsoft.com/office/officeart/2005/8/layout/hierarchy3"/>
    <dgm:cxn modelId="{3710E55C-41EC-46B3-B78F-D28E99CB6652}" type="presOf" srcId="{86A50122-64B3-409A-828D-C2408D335618}" destId="{3769DF50-C14C-4E3E-B917-D6D349B5BFF9}" srcOrd="0" destOrd="0" presId="urn:microsoft.com/office/officeart/2005/8/layout/hierarchy3"/>
    <dgm:cxn modelId="{B2CE8780-DCB6-4E1E-95B0-BF7E2C74270D}" type="presOf" srcId="{14799D36-9B76-43FF-891C-11FEAF0E6DC8}" destId="{FDCCB9F9-D1E4-4E9F-A130-BA67F89A9441}" srcOrd="0" destOrd="0" presId="urn:microsoft.com/office/officeart/2005/8/layout/hierarchy3"/>
    <dgm:cxn modelId="{84F94AC7-3C5B-4340-B6B6-EF4F7D67DA44}" type="presOf" srcId="{8826672C-99D1-40ED-97D2-8542BB9AC881}" destId="{FE834EDB-D96F-4BB3-A3FD-F9673F7D0762}" srcOrd="0" destOrd="0" presId="urn:microsoft.com/office/officeart/2005/8/layout/hierarchy3"/>
    <dgm:cxn modelId="{909CEE5C-FE6E-4FF9-AE84-BC237851F052}" type="presOf" srcId="{5FC83BC1-9788-4273-AB3E-D9A90CDCF210}" destId="{D33A57AE-2FA9-43F6-8842-B0CB270D58A0}" srcOrd="0" destOrd="0" presId="urn:microsoft.com/office/officeart/2005/8/layout/hierarchy3"/>
    <dgm:cxn modelId="{0F9A8F80-66E6-4357-9EB6-E1614F2029D6}" srcId="{318D8F8C-BE23-4872-9275-094BD4F611B1}" destId="{550C8465-CBE2-4F31-87A9-92982DF95521}" srcOrd="1" destOrd="0" parTransId="{7906BAA8-5984-4392-8BBC-1A3AA047CB8E}" sibTransId="{D7835D7A-1CF2-4AFC-B79E-4CE404AD7ABD}"/>
    <dgm:cxn modelId="{19E28CAC-0B43-4CA9-BB5E-B68701929DD7}" type="presOf" srcId="{318D8F8C-BE23-4872-9275-094BD4F611B1}" destId="{A48646E1-E4C6-4521-8655-3262C2779558}" srcOrd="0" destOrd="0" presId="urn:microsoft.com/office/officeart/2005/8/layout/hierarchy3"/>
    <dgm:cxn modelId="{25A59E4A-B1D1-4140-8011-9777ECAE7311}" type="presParOf" srcId="{A48646E1-E4C6-4521-8655-3262C2779558}" destId="{3511923C-28EB-420B-8FA1-D3B95C53476A}" srcOrd="0" destOrd="0" presId="urn:microsoft.com/office/officeart/2005/8/layout/hierarchy3"/>
    <dgm:cxn modelId="{E9373AD6-9297-4288-8BF5-28C5A2869BE0}" type="presParOf" srcId="{3511923C-28EB-420B-8FA1-D3B95C53476A}" destId="{0959AFF1-4888-49EC-BFFF-CB9B47DC5931}" srcOrd="0" destOrd="0" presId="urn:microsoft.com/office/officeart/2005/8/layout/hierarchy3"/>
    <dgm:cxn modelId="{8F6CC0A1-446E-4E1E-B493-01EC3ED28E0C}" type="presParOf" srcId="{0959AFF1-4888-49EC-BFFF-CB9B47DC5931}" destId="{D33A57AE-2FA9-43F6-8842-B0CB270D58A0}" srcOrd="0" destOrd="0" presId="urn:microsoft.com/office/officeart/2005/8/layout/hierarchy3"/>
    <dgm:cxn modelId="{84AE159A-5D4A-4234-A3FB-2A65A4DC9B47}" type="presParOf" srcId="{0959AFF1-4888-49EC-BFFF-CB9B47DC5931}" destId="{B93743F3-423A-4E21-B54E-DA90A0554A42}" srcOrd="1" destOrd="0" presId="urn:microsoft.com/office/officeart/2005/8/layout/hierarchy3"/>
    <dgm:cxn modelId="{FD95C99B-0C02-41CD-8BE5-003B05134B79}" type="presParOf" srcId="{3511923C-28EB-420B-8FA1-D3B95C53476A}" destId="{E01E153A-8EC6-4B9B-AF78-99E1553B2CD3}" srcOrd="1" destOrd="0" presId="urn:microsoft.com/office/officeart/2005/8/layout/hierarchy3"/>
    <dgm:cxn modelId="{7607129E-38BE-4A01-AB8F-19A6A67CD149}" type="presParOf" srcId="{E01E153A-8EC6-4B9B-AF78-99E1553B2CD3}" destId="{FDCCB9F9-D1E4-4E9F-A130-BA67F89A9441}" srcOrd="0" destOrd="0" presId="urn:microsoft.com/office/officeart/2005/8/layout/hierarchy3"/>
    <dgm:cxn modelId="{767B8718-12D0-4791-BCBB-2E326C7D41F0}" type="presParOf" srcId="{E01E153A-8EC6-4B9B-AF78-99E1553B2CD3}" destId="{4529B742-B697-4232-BF2B-05F1312DED6B}" srcOrd="1" destOrd="0" presId="urn:microsoft.com/office/officeart/2005/8/layout/hierarchy3"/>
    <dgm:cxn modelId="{8D8E763C-3553-46AE-BD90-65EA1FF1A4DF}" type="presParOf" srcId="{E01E153A-8EC6-4B9B-AF78-99E1553B2CD3}" destId="{3769DF50-C14C-4E3E-B917-D6D349B5BFF9}" srcOrd="2" destOrd="0" presId="urn:microsoft.com/office/officeart/2005/8/layout/hierarchy3"/>
    <dgm:cxn modelId="{E7AB3EEE-6768-4276-A673-4F5FAE57E626}" type="presParOf" srcId="{E01E153A-8EC6-4B9B-AF78-99E1553B2CD3}" destId="{F3B3C7FF-111A-4B5D-A494-F626DC154AA6}" srcOrd="3" destOrd="0" presId="urn:microsoft.com/office/officeart/2005/8/layout/hierarchy3"/>
    <dgm:cxn modelId="{8DD7DB2E-3A48-43C4-8CE0-1BB14307666D}" type="presParOf" srcId="{A48646E1-E4C6-4521-8655-3262C2779558}" destId="{76A1BFAE-9D51-4162-9DFA-D4FE41576F5F}" srcOrd="1" destOrd="0" presId="urn:microsoft.com/office/officeart/2005/8/layout/hierarchy3"/>
    <dgm:cxn modelId="{665F5FC5-BFC0-4A70-B890-FB043AF8B83F}" type="presParOf" srcId="{76A1BFAE-9D51-4162-9DFA-D4FE41576F5F}" destId="{E6B4AFAE-C5FB-4997-8C91-FFF06FC2D9DC}" srcOrd="0" destOrd="0" presId="urn:microsoft.com/office/officeart/2005/8/layout/hierarchy3"/>
    <dgm:cxn modelId="{436C3346-A76B-4094-B675-CAD58E4D3129}" type="presParOf" srcId="{E6B4AFAE-C5FB-4997-8C91-FFF06FC2D9DC}" destId="{6E5303AE-54C3-467A-8A5A-9DBFAE461F03}" srcOrd="0" destOrd="0" presId="urn:microsoft.com/office/officeart/2005/8/layout/hierarchy3"/>
    <dgm:cxn modelId="{24098F82-4EAE-474F-8A5E-8601DD7AA932}" type="presParOf" srcId="{E6B4AFAE-C5FB-4997-8C91-FFF06FC2D9DC}" destId="{A7B3662C-92A0-48F0-9BE7-04CEB8EDD14F}" srcOrd="1" destOrd="0" presId="urn:microsoft.com/office/officeart/2005/8/layout/hierarchy3"/>
    <dgm:cxn modelId="{0012B6B6-A01A-4136-8044-464F7F99AF64}" type="presParOf" srcId="{76A1BFAE-9D51-4162-9DFA-D4FE41576F5F}" destId="{CC23F418-2433-4FB1-9237-40BDD9F69985}" srcOrd="1" destOrd="0" presId="urn:microsoft.com/office/officeart/2005/8/layout/hierarchy3"/>
    <dgm:cxn modelId="{436A8573-CD4F-4555-9859-BEDDA578C8BD}" type="presParOf" srcId="{CC23F418-2433-4FB1-9237-40BDD9F69985}" destId="{1BEBD0D2-11DB-4578-8064-3B02BC64212E}" srcOrd="0" destOrd="0" presId="urn:microsoft.com/office/officeart/2005/8/layout/hierarchy3"/>
    <dgm:cxn modelId="{E19DEDD3-1376-4A9B-9D24-F838525D8F06}" type="presParOf" srcId="{CC23F418-2433-4FB1-9237-40BDD9F69985}" destId="{904919E7-5BD7-4DBB-B103-DEEA5D4E912F}" srcOrd="1" destOrd="0" presId="urn:microsoft.com/office/officeart/2005/8/layout/hierarchy3"/>
    <dgm:cxn modelId="{085A7ADC-89E6-4E46-B808-2CBB5DA2C238}" type="presParOf" srcId="{CC23F418-2433-4FB1-9237-40BDD9F69985}" destId="{FE834EDB-D96F-4BB3-A3FD-F9673F7D0762}" srcOrd="2" destOrd="0" presId="urn:microsoft.com/office/officeart/2005/8/layout/hierarchy3"/>
    <dgm:cxn modelId="{2EC43791-8F32-4D4A-A8BD-AEB476827A97}" type="presParOf" srcId="{CC23F418-2433-4FB1-9237-40BDD9F69985}" destId="{A163C342-F63B-4840-80E3-2D8B4021242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2"/>
            <a:ext cx="3170637" cy="480417"/>
          </a:xfrm>
          <a:prstGeom prst="rect">
            <a:avLst/>
          </a:prstGeom>
        </p:spPr>
        <p:txBody>
          <a:bodyPr vert="horz" lIns="86911" tIns="43456" rIns="86911" bIns="43456" rtlCol="0"/>
          <a:lstStyle>
            <a:lvl1pPr algn="l" defTabSz="42697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4143030" y="2"/>
            <a:ext cx="3170637" cy="480417"/>
          </a:xfrm>
          <a:prstGeom prst="rect">
            <a:avLst/>
          </a:prstGeom>
        </p:spPr>
        <p:txBody>
          <a:bodyPr vert="horz" wrap="square" lIns="86911" tIns="43456" rIns="86911" bIns="43456" numCol="1" anchor="t" anchorCtr="0" compatLnSpc="1">
            <a:prstTxWarp prst="textNoShape">
              <a:avLst/>
            </a:prstTxWarp>
          </a:bodyPr>
          <a:lstStyle>
            <a:lvl1pPr algn="r">
              <a:defRPr sz="1100"/>
            </a:lvl1pPr>
          </a:lstStyle>
          <a:p>
            <a:fld id="{EFB7991E-837F-498A-8C78-11C16A19340B}" type="datetimeFigureOut">
              <a:rPr lang="it-IT" altLang="en-US"/>
              <a:pPr/>
              <a:t>07/11/2018</a:t>
            </a:fld>
            <a:endParaRPr lang="it-IT" altLang="en-US"/>
          </a:p>
        </p:txBody>
      </p:sp>
      <p:sp>
        <p:nvSpPr>
          <p:cNvPr id="4" name="Segnaposto piè di pagina 3"/>
          <p:cNvSpPr>
            <a:spLocks noGrp="1"/>
          </p:cNvSpPr>
          <p:nvPr>
            <p:ph type="ftr" sz="quarter" idx="2"/>
          </p:nvPr>
        </p:nvSpPr>
        <p:spPr>
          <a:xfrm>
            <a:off x="0" y="9119360"/>
            <a:ext cx="3170637" cy="480416"/>
          </a:xfrm>
          <a:prstGeom prst="rect">
            <a:avLst/>
          </a:prstGeom>
        </p:spPr>
        <p:txBody>
          <a:bodyPr vert="horz" lIns="86911" tIns="43456" rIns="86911" bIns="43456" rtlCol="0" anchor="b"/>
          <a:lstStyle>
            <a:lvl1pPr algn="l" defTabSz="426970">
              <a:buFont typeface="Times New Roman" charset="0"/>
              <a:buNone/>
              <a:defRPr sz="1100">
                <a:latin typeface="Arial" charset="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4143030" y="9119360"/>
            <a:ext cx="3170637" cy="480416"/>
          </a:xfrm>
          <a:prstGeom prst="rect">
            <a:avLst/>
          </a:prstGeom>
        </p:spPr>
        <p:txBody>
          <a:bodyPr vert="horz" wrap="square" lIns="86911" tIns="43456" rIns="86911" bIns="43456" numCol="1" anchor="b" anchorCtr="0" compatLnSpc="1">
            <a:prstTxWarp prst="textNoShape">
              <a:avLst/>
            </a:prstTxWarp>
          </a:bodyPr>
          <a:lstStyle>
            <a:lvl1pPr algn="r">
              <a:defRPr sz="1100"/>
            </a:lvl1pPr>
          </a:lstStyle>
          <a:p>
            <a:fld id="{6404CA94-A8E9-40F8-93BC-9DAEA5357B69}" type="slidenum">
              <a:rPr lang="it-IT" altLang="en-US"/>
              <a:pPr/>
              <a:t>‹#›</a:t>
            </a:fld>
            <a:endParaRPr lang="it-IT" altLang="en-US"/>
          </a:p>
        </p:txBody>
      </p:sp>
    </p:spTree>
    <p:extLst>
      <p:ext uri="{BB962C8B-B14F-4D97-AF65-F5344CB8AC3E}">
        <p14:creationId xmlns:p14="http://schemas.microsoft.com/office/powerpoint/2010/main" val="1363704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3" y="2"/>
            <a:ext cx="7315200" cy="96012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6911" tIns="43456" rIns="86911" bIns="43456" anchor="ctr"/>
          <a:lstStyle/>
          <a:p>
            <a:pPr defTabSz="426970">
              <a:buFont typeface="Times New Roman" charset="0"/>
              <a:buNone/>
              <a:defRPr/>
            </a:pPr>
            <a:endParaRPr lang="en-US">
              <a:latin typeface="Arial" charset="0"/>
              <a:ea typeface="ＭＳ Ｐゴシック" charset="0"/>
              <a:cs typeface="ＭＳ Ｐゴシック" charset="0"/>
            </a:endParaRPr>
          </a:p>
        </p:txBody>
      </p:sp>
      <p:sp>
        <p:nvSpPr>
          <p:cNvPr id="3074" name="Rectangle 2"/>
          <p:cNvSpPr>
            <a:spLocks noGrp="1" noRot="1" noChangeAspect="1" noChangeArrowheads="1"/>
          </p:cNvSpPr>
          <p:nvPr>
            <p:ph type="sldImg"/>
          </p:nvPr>
        </p:nvSpPr>
        <p:spPr bwMode="auto">
          <a:xfrm>
            <a:off x="1258888" y="730250"/>
            <a:ext cx="4795837" cy="359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sp>
      <p:sp>
        <p:nvSpPr>
          <p:cNvPr id="3075" name="Rectangle 3"/>
          <p:cNvSpPr>
            <a:spLocks noGrp="1" noChangeArrowheads="1"/>
          </p:cNvSpPr>
          <p:nvPr>
            <p:ph type="body"/>
          </p:nvPr>
        </p:nvSpPr>
        <p:spPr bwMode="auto">
          <a:xfrm>
            <a:off x="731213" y="4560395"/>
            <a:ext cx="5849703" cy="4318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smtClean="0"/>
          </a:p>
        </p:txBody>
      </p:sp>
      <p:sp>
        <p:nvSpPr>
          <p:cNvPr id="3076" name="Text Box 4"/>
          <p:cNvSpPr txBox="1">
            <a:spLocks noChangeArrowheads="1"/>
          </p:cNvSpPr>
          <p:nvPr/>
        </p:nvSpPr>
        <p:spPr bwMode="auto">
          <a:xfrm>
            <a:off x="3" y="0"/>
            <a:ext cx="3173709" cy="478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6911" tIns="43456" rIns="86911" bIns="43456" anchor="ctr"/>
          <a:lstStyle/>
          <a:p>
            <a:pPr defTabSz="426970">
              <a:buFont typeface="Times New Roman" charset="0"/>
              <a:buNone/>
              <a:defRPr/>
            </a:pPr>
            <a:endParaRPr lang="en-US">
              <a:latin typeface="Arial" charset="0"/>
              <a:ea typeface="ＭＳ Ｐゴシック" charset="0"/>
              <a:cs typeface="ＭＳ Ｐゴシック" charset="0"/>
            </a:endParaRPr>
          </a:p>
        </p:txBody>
      </p:sp>
      <p:sp>
        <p:nvSpPr>
          <p:cNvPr id="3077" name="Text Box 5"/>
          <p:cNvSpPr txBox="1">
            <a:spLocks noChangeArrowheads="1"/>
          </p:cNvSpPr>
          <p:nvPr/>
        </p:nvSpPr>
        <p:spPr bwMode="auto">
          <a:xfrm>
            <a:off x="4139958" y="0"/>
            <a:ext cx="3173709" cy="478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6911" tIns="43456" rIns="86911" bIns="43456" anchor="ctr"/>
          <a:lstStyle/>
          <a:p>
            <a:pPr defTabSz="426970">
              <a:buFont typeface="Times New Roman" charset="0"/>
              <a:buNone/>
              <a:defRPr/>
            </a:pPr>
            <a:endParaRPr lang="en-US">
              <a:latin typeface="Arial" charset="0"/>
              <a:ea typeface="ＭＳ Ｐゴシック" charset="0"/>
              <a:cs typeface="ＭＳ Ｐゴシック" charset="0"/>
            </a:endParaRPr>
          </a:p>
        </p:txBody>
      </p:sp>
      <p:sp>
        <p:nvSpPr>
          <p:cNvPr id="3078" name="Text Box 6"/>
          <p:cNvSpPr txBox="1">
            <a:spLocks noChangeArrowheads="1"/>
          </p:cNvSpPr>
          <p:nvPr/>
        </p:nvSpPr>
        <p:spPr bwMode="auto">
          <a:xfrm>
            <a:off x="3" y="9120783"/>
            <a:ext cx="3173709" cy="478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6911" tIns="43456" rIns="86911" bIns="43456" anchor="ctr"/>
          <a:lstStyle/>
          <a:p>
            <a:pPr defTabSz="426970">
              <a:buFont typeface="Times New Roman" charset="0"/>
              <a:buNone/>
              <a:defRPr/>
            </a:pPr>
            <a:endParaRPr lang="en-US">
              <a:latin typeface="Arial" charset="0"/>
              <a:ea typeface="ＭＳ Ｐゴシック" charset="0"/>
              <a:cs typeface="ＭＳ Ｐゴシック" charset="0"/>
            </a:endParaRPr>
          </a:p>
        </p:txBody>
      </p:sp>
      <p:sp>
        <p:nvSpPr>
          <p:cNvPr id="3079" name="Rectangle 7"/>
          <p:cNvSpPr>
            <a:spLocks noGrp="1" noChangeArrowheads="1"/>
          </p:cNvSpPr>
          <p:nvPr>
            <p:ph type="sldNum"/>
          </p:nvPr>
        </p:nvSpPr>
        <p:spPr bwMode="auto">
          <a:xfrm>
            <a:off x="4139958" y="9120786"/>
            <a:ext cx="3172172" cy="477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r">
              <a:buClrTx/>
              <a:buFontTx/>
              <a:buNone/>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1300">
                <a:solidFill>
                  <a:srgbClr val="000000"/>
                </a:solidFill>
                <a:latin typeface="Times New Roman" pitchFamily="18" charset="0"/>
              </a:defRPr>
            </a:lvl1pPr>
          </a:lstStyle>
          <a:p>
            <a:fld id="{BE5A173C-5F96-4058-A746-36345F679FD1}" type="slidenum">
              <a:rPr lang="it-IT" altLang="en-US"/>
              <a:pPr/>
              <a:t>‹#›</a:t>
            </a:fld>
            <a:endParaRPr lang="it-IT" altLang="en-US"/>
          </a:p>
        </p:txBody>
      </p:sp>
    </p:spTree>
    <p:extLst>
      <p:ext uri="{BB962C8B-B14F-4D97-AF65-F5344CB8AC3E}">
        <p14:creationId xmlns:p14="http://schemas.microsoft.com/office/powerpoint/2010/main" val="4180330721"/>
      </p:ext>
    </p:extLst>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Times New Roman" pitchFamily="18" charset="0"/>
              </a:rPr>
              <a:t>Slide 1: Company Logo Full Page</a:t>
            </a:r>
          </a:p>
          <a:p>
            <a:endParaRPr lang="en-US" altLang="en-US" dirty="0" smtClean="0">
              <a:latin typeface="Times New Roman" pitchFamily="18" charset="0"/>
            </a:endParaRPr>
          </a:p>
          <a:p>
            <a:pPr>
              <a:lnSpc>
                <a:spcPct val="90000"/>
              </a:lnSpc>
              <a:spcBef>
                <a:spcPct val="0"/>
              </a:spcBef>
              <a:spcAft>
                <a:spcPct val="20000"/>
              </a:spcAft>
            </a:pPr>
            <a:r>
              <a:rPr lang="en-GB" altLang="en-US" b="1" dirty="0" smtClean="0">
                <a:latin typeface="Times New Roman" pitchFamily="18" charset="0"/>
              </a:rPr>
              <a:t>Before you start</a:t>
            </a:r>
            <a:r>
              <a:rPr lang="en-GB" altLang="en-US" dirty="0" smtClean="0">
                <a:latin typeface="Times New Roman" pitchFamily="18" charset="0"/>
              </a:rPr>
              <a:t> editing the slides of your talk change to the </a:t>
            </a:r>
            <a:r>
              <a:rPr lang="en-GB" altLang="en-US" b="1" dirty="0" smtClean="0">
                <a:latin typeface="Times New Roman" pitchFamily="18" charset="0"/>
              </a:rPr>
              <a:t>Master Slide view</a:t>
            </a:r>
            <a:r>
              <a:rPr lang="en-GB" altLang="en-US" dirty="0" smtClean="0">
                <a:latin typeface="Times New Roman" pitchFamily="18" charset="0"/>
              </a:rPr>
              <a:t>:</a:t>
            </a:r>
          </a:p>
          <a:p>
            <a:pPr>
              <a:lnSpc>
                <a:spcPct val="90000"/>
              </a:lnSpc>
              <a:spcBef>
                <a:spcPct val="0"/>
              </a:spcBef>
              <a:spcAft>
                <a:spcPct val="20000"/>
              </a:spcAft>
            </a:pPr>
            <a:r>
              <a:rPr lang="en-US" altLang="en-US" dirty="0" smtClean="0">
                <a:latin typeface="Times New Roman" pitchFamily="18" charset="0"/>
              </a:rPr>
              <a:t>Microsoft Office :Menu: </a:t>
            </a:r>
            <a:r>
              <a:rPr lang="en-US" altLang="en-US" i="1" dirty="0" smtClean="0">
                <a:latin typeface="Times New Roman" pitchFamily="18" charset="0"/>
              </a:rPr>
              <a:t>View</a:t>
            </a:r>
            <a:r>
              <a:rPr lang="en-US" altLang="en-US" dirty="0" smtClean="0">
                <a:latin typeface="Times New Roman" pitchFamily="18" charset="0"/>
              </a:rPr>
              <a:t> &gt; </a:t>
            </a:r>
            <a:r>
              <a:rPr lang="en-US" altLang="en-US" i="1" dirty="0" smtClean="0">
                <a:latin typeface="Times New Roman" pitchFamily="18" charset="0"/>
              </a:rPr>
              <a:t>Slide Master;</a:t>
            </a:r>
          </a:p>
          <a:p>
            <a:pPr>
              <a:lnSpc>
                <a:spcPct val="90000"/>
              </a:lnSpc>
              <a:spcBef>
                <a:spcPct val="0"/>
              </a:spcBef>
              <a:spcAft>
                <a:spcPct val="20000"/>
              </a:spcAft>
            </a:pPr>
            <a:r>
              <a:rPr lang="en-US" altLang="en-US" dirty="0" smtClean="0">
                <a:latin typeface="Times New Roman" pitchFamily="18" charset="0"/>
              </a:rPr>
              <a:t>Macintosh – </a:t>
            </a:r>
            <a:r>
              <a:rPr lang="en-US" altLang="en-US" i="1" dirty="0" smtClean="0">
                <a:latin typeface="Times New Roman" pitchFamily="18" charset="0"/>
              </a:rPr>
              <a:t>View &gt; Master &gt; Slide Master</a:t>
            </a:r>
          </a:p>
          <a:p>
            <a:pPr>
              <a:lnSpc>
                <a:spcPct val="90000"/>
              </a:lnSpc>
              <a:spcBef>
                <a:spcPct val="0"/>
              </a:spcBef>
              <a:spcAft>
                <a:spcPct val="20000"/>
              </a:spcAft>
            </a:pPr>
            <a:endParaRPr lang="en-GB" altLang="en-US" dirty="0" smtClean="0">
              <a:latin typeface="Times New Roman" pitchFamily="18" charset="0"/>
              <a:sym typeface="Wingdings" pitchFamily="2" charset="2"/>
            </a:endParaRPr>
          </a:p>
          <a:p>
            <a:pPr>
              <a:lnSpc>
                <a:spcPct val="90000"/>
              </a:lnSpc>
              <a:spcBef>
                <a:spcPct val="0"/>
              </a:spcBef>
              <a:spcAft>
                <a:spcPct val="20000"/>
              </a:spcAft>
            </a:pPr>
            <a:r>
              <a:rPr lang="en-GB" altLang="en-US" b="1" dirty="0" smtClean="0">
                <a:latin typeface="Times New Roman" pitchFamily="18" charset="0"/>
                <a:sym typeface="Wingdings" pitchFamily="2" charset="2"/>
              </a:rPr>
              <a:t>Edit the following items:</a:t>
            </a:r>
          </a:p>
          <a:p>
            <a:pPr>
              <a:lnSpc>
                <a:spcPct val="90000"/>
              </a:lnSpc>
              <a:spcBef>
                <a:spcPct val="0"/>
              </a:spcBef>
              <a:spcAft>
                <a:spcPct val="20000"/>
              </a:spcAft>
              <a:buFont typeface="Times New Roman" pitchFamily="18" charset="0"/>
              <a:buAutoNum type="arabicPeriod"/>
            </a:pPr>
            <a:r>
              <a:rPr lang="de-DE" altLang="en-US" b="1" dirty="0" smtClean="0">
                <a:latin typeface="Times New Roman" pitchFamily="18" charset="0"/>
                <a:sym typeface="Wingdings" pitchFamily="2" charset="2"/>
              </a:rPr>
              <a:t>O</a:t>
            </a:r>
            <a:r>
              <a:rPr lang="en-GB" altLang="en-US" b="1" dirty="0" smtClean="0">
                <a:latin typeface="Times New Roman" pitchFamily="18" charset="0"/>
                <a:sym typeface="Wingdings" pitchFamily="2" charset="2"/>
              </a:rPr>
              <a:t>n the Slide Master (first master slide) – lower area</a:t>
            </a:r>
          </a:p>
          <a:p>
            <a:pPr>
              <a:lnSpc>
                <a:spcPct val="90000"/>
              </a:lnSpc>
              <a:spcBef>
                <a:spcPct val="0"/>
              </a:spcBef>
              <a:spcAft>
                <a:spcPct val="20000"/>
              </a:spcAft>
            </a:pPr>
            <a:r>
              <a:rPr lang="en-GB" altLang="en-US" dirty="0" smtClean="0">
                <a:latin typeface="Times New Roman" pitchFamily="18" charset="0"/>
                <a:sym typeface="Wingdings" pitchFamily="2" charset="2"/>
              </a:rPr>
              <a:t>a) On the left Delete the text and write the title of the event/Conference, Location </a:t>
            </a:r>
          </a:p>
          <a:p>
            <a:pPr>
              <a:lnSpc>
                <a:spcPct val="90000"/>
              </a:lnSpc>
              <a:spcBef>
                <a:spcPct val="0"/>
              </a:spcBef>
              <a:spcAft>
                <a:spcPct val="20000"/>
              </a:spcAft>
            </a:pPr>
            <a:r>
              <a:rPr lang="en-GB" altLang="en-US" dirty="0" smtClean="0">
                <a:latin typeface="Times New Roman" pitchFamily="18" charset="0"/>
                <a:sym typeface="Wingdings" pitchFamily="2" charset="2"/>
              </a:rPr>
              <a:t>b) On the right delete the text and write the name and surname of the speaker and the date (day, month , year)</a:t>
            </a:r>
          </a:p>
          <a:p>
            <a:pPr>
              <a:lnSpc>
                <a:spcPct val="90000"/>
              </a:lnSpc>
              <a:spcBef>
                <a:spcPct val="0"/>
              </a:spcBef>
              <a:spcAft>
                <a:spcPct val="20000"/>
              </a:spcAft>
            </a:pPr>
            <a:endParaRPr lang="en-GB" altLang="en-US" b="1" dirty="0" smtClean="0">
              <a:latin typeface="Times New Roman" pitchFamily="18" charset="0"/>
              <a:sym typeface="Wingdings" pitchFamily="2" charset="2"/>
            </a:endParaRPr>
          </a:p>
          <a:p>
            <a:pPr>
              <a:lnSpc>
                <a:spcPct val="90000"/>
              </a:lnSpc>
              <a:spcBef>
                <a:spcPct val="0"/>
              </a:spcBef>
              <a:spcAft>
                <a:spcPct val="20000"/>
              </a:spcAft>
            </a:pPr>
            <a:r>
              <a:rPr lang="en-GB" altLang="en-US" b="1" dirty="0" smtClean="0">
                <a:latin typeface="Times New Roman" pitchFamily="18" charset="0"/>
                <a:sym typeface="Wingdings" pitchFamily="2" charset="2"/>
              </a:rPr>
              <a:t>Close Master View</a:t>
            </a:r>
          </a:p>
          <a:p>
            <a:pPr>
              <a:lnSpc>
                <a:spcPct val="90000"/>
              </a:lnSpc>
              <a:spcBef>
                <a:spcPct val="0"/>
              </a:spcBef>
              <a:spcAft>
                <a:spcPct val="20000"/>
              </a:spcAft>
            </a:pPr>
            <a:endParaRPr lang="en-GB" altLang="en-US" b="1" dirty="0" smtClean="0">
              <a:latin typeface="Times New Roman" pitchFamily="18" charset="0"/>
              <a:sym typeface="Wingdings" pitchFamily="2" charset="2"/>
            </a:endParaRPr>
          </a:p>
          <a:p>
            <a:endParaRPr lang="en-US" altLang="en-US" dirty="0" smtClean="0">
              <a:latin typeface="Times New Roman" pitchFamily="18" charset="0"/>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1pPr>
            <a:lvl2pPr marL="706158" indent="-27159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2pPr>
            <a:lvl3pPr marL="1086396"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3pPr>
            <a:lvl4pPr marL="1520955"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4pPr>
            <a:lvl5pPr marL="1955514"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5pPr>
            <a:lvl6pPr marL="2390072"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6pPr>
            <a:lvl7pPr marL="2824630"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7pPr>
            <a:lvl8pPr marL="3259189"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8pPr>
            <a:lvl9pPr marL="3693748"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9pPr>
          </a:lstStyle>
          <a:p>
            <a:pPr eaLnBrk="1"/>
            <a:fld id="{DBC2A618-7E64-4F3D-BFB4-0BBE5085BFCE}" type="slidenum">
              <a:rPr lang="it-IT" altLang="en-US" sz="1300">
                <a:solidFill>
                  <a:srgbClr val="000000"/>
                </a:solidFill>
                <a:latin typeface="Times New Roman" pitchFamily="18" charset="0"/>
              </a:rPr>
              <a:pPr eaLnBrk="1"/>
              <a:t>1</a:t>
            </a:fld>
            <a:endParaRPr lang="it-IT" altLang="en-US" sz="1300">
              <a:solidFill>
                <a:srgbClr val="000000"/>
              </a:solidFill>
              <a:latin typeface="Times New Roman" pitchFamily="18" charset="0"/>
            </a:endParaRPr>
          </a:p>
        </p:txBody>
      </p:sp>
    </p:spTree>
    <p:extLst>
      <p:ext uri="{BB962C8B-B14F-4D97-AF65-F5344CB8AC3E}">
        <p14:creationId xmlns:p14="http://schemas.microsoft.com/office/powerpoint/2010/main" val="16701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10</a:t>
            </a:fld>
            <a:endParaRPr lang="it-IT" altLang="en-US"/>
          </a:p>
        </p:txBody>
      </p:sp>
    </p:spTree>
    <p:extLst>
      <p:ext uri="{BB962C8B-B14F-4D97-AF65-F5344CB8AC3E}">
        <p14:creationId xmlns:p14="http://schemas.microsoft.com/office/powerpoint/2010/main" val="101242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11</a:t>
            </a:fld>
            <a:endParaRPr lang="it-IT" altLang="en-US"/>
          </a:p>
        </p:txBody>
      </p:sp>
    </p:spTree>
    <p:extLst>
      <p:ext uri="{BB962C8B-B14F-4D97-AF65-F5344CB8AC3E}">
        <p14:creationId xmlns:p14="http://schemas.microsoft.com/office/powerpoint/2010/main" val="151670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12</a:t>
            </a:fld>
            <a:endParaRPr lang="it-IT" altLang="en-US"/>
          </a:p>
        </p:txBody>
      </p:sp>
    </p:spTree>
    <p:extLst>
      <p:ext uri="{BB962C8B-B14F-4D97-AF65-F5344CB8AC3E}">
        <p14:creationId xmlns:p14="http://schemas.microsoft.com/office/powerpoint/2010/main" val="285161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13</a:t>
            </a:fld>
            <a:endParaRPr lang="it-IT" altLang="en-US"/>
          </a:p>
        </p:txBody>
      </p:sp>
    </p:spTree>
    <p:extLst>
      <p:ext uri="{BB962C8B-B14F-4D97-AF65-F5344CB8AC3E}">
        <p14:creationId xmlns:p14="http://schemas.microsoft.com/office/powerpoint/2010/main" val="411542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14</a:t>
            </a:fld>
            <a:endParaRPr lang="it-IT" altLang="en-US"/>
          </a:p>
        </p:txBody>
      </p:sp>
    </p:spTree>
    <p:extLst>
      <p:ext uri="{BB962C8B-B14F-4D97-AF65-F5344CB8AC3E}">
        <p14:creationId xmlns:p14="http://schemas.microsoft.com/office/powerpoint/2010/main" val="247535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15</a:t>
            </a:fld>
            <a:endParaRPr lang="it-IT" altLang="en-US"/>
          </a:p>
        </p:txBody>
      </p:sp>
    </p:spTree>
    <p:extLst>
      <p:ext uri="{BB962C8B-B14F-4D97-AF65-F5344CB8AC3E}">
        <p14:creationId xmlns:p14="http://schemas.microsoft.com/office/powerpoint/2010/main" val="2697539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16</a:t>
            </a:fld>
            <a:endParaRPr lang="it-IT" altLang="en-US"/>
          </a:p>
        </p:txBody>
      </p:sp>
    </p:spTree>
    <p:extLst>
      <p:ext uri="{BB962C8B-B14F-4D97-AF65-F5344CB8AC3E}">
        <p14:creationId xmlns:p14="http://schemas.microsoft.com/office/powerpoint/2010/main" val="299973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17</a:t>
            </a:fld>
            <a:endParaRPr lang="it-IT" altLang="en-US"/>
          </a:p>
        </p:txBody>
      </p:sp>
    </p:spTree>
    <p:extLst>
      <p:ext uri="{BB962C8B-B14F-4D97-AF65-F5344CB8AC3E}">
        <p14:creationId xmlns:p14="http://schemas.microsoft.com/office/powerpoint/2010/main" val="114369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18</a:t>
            </a:fld>
            <a:endParaRPr lang="it-IT" altLang="en-US"/>
          </a:p>
        </p:txBody>
      </p:sp>
    </p:spTree>
    <p:extLst>
      <p:ext uri="{BB962C8B-B14F-4D97-AF65-F5344CB8AC3E}">
        <p14:creationId xmlns:p14="http://schemas.microsoft.com/office/powerpoint/2010/main" val="10482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19</a:t>
            </a:fld>
            <a:endParaRPr lang="it-IT" altLang="en-US"/>
          </a:p>
        </p:txBody>
      </p:sp>
    </p:spTree>
    <p:extLst>
      <p:ext uri="{BB962C8B-B14F-4D97-AF65-F5344CB8AC3E}">
        <p14:creationId xmlns:p14="http://schemas.microsoft.com/office/powerpoint/2010/main" val="378296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279" indent="-217279">
              <a:lnSpc>
                <a:spcPct val="90000"/>
              </a:lnSpc>
              <a:spcBef>
                <a:spcPct val="0"/>
              </a:spcBef>
              <a:spcAft>
                <a:spcPct val="20000"/>
              </a:spcAft>
            </a:pPr>
            <a:r>
              <a:rPr lang="en-GB" altLang="en-US" b="1" dirty="0" smtClean="0">
                <a:latin typeface="Times New Roman" pitchFamily="18" charset="0"/>
              </a:rPr>
              <a:t>Slide 2: Title of the Presentation</a:t>
            </a:r>
          </a:p>
          <a:p>
            <a:pPr marL="217279" indent="-217279">
              <a:lnSpc>
                <a:spcPct val="90000"/>
              </a:lnSpc>
              <a:spcBef>
                <a:spcPct val="0"/>
              </a:spcBef>
              <a:spcAft>
                <a:spcPct val="20000"/>
              </a:spcAft>
            </a:pPr>
            <a:endParaRPr lang="en-GB" altLang="en-US" b="1" dirty="0" smtClean="0">
              <a:latin typeface="Times New Roman" pitchFamily="18" charset="0"/>
            </a:endParaRPr>
          </a:p>
          <a:p>
            <a:pPr marL="217279" indent="-217279">
              <a:lnSpc>
                <a:spcPct val="90000"/>
              </a:lnSpc>
              <a:spcBef>
                <a:spcPct val="0"/>
              </a:spcBef>
              <a:spcAft>
                <a:spcPct val="20000"/>
              </a:spcAft>
            </a:pPr>
            <a:r>
              <a:rPr lang="en-GB" altLang="en-US" b="1" dirty="0" smtClean="0">
                <a:latin typeface="Times New Roman" pitchFamily="18" charset="0"/>
              </a:rPr>
              <a:t>Before you start</a:t>
            </a:r>
            <a:r>
              <a:rPr lang="en-GB" altLang="en-US" dirty="0" smtClean="0">
                <a:latin typeface="Times New Roman" pitchFamily="18" charset="0"/>
              </a:rPr>
              <a:t> editing the slides of your talk change to the </a:t>
            </a:r>
            <a:r>
              <a:rPr lang="en-GB" altLang="en-US" b="1" dirty="0" smtClean="0">
                <a:latin typeface="Times New Roman" pitchFamily="18" charset="0"/>
              </a:rPr>
              <a:t>Master Slide view</a:t>
            </a:r>
            <a:r>
              <a:rPr lang="en-GB" altLang="en-US" dirty="0" smtClean="0">
                <a:latin typeface="Times New Roman" pitchFamily="18" charset="0"/>
              </a:rPr>
              <a:t>:</a:t>
            </a:r>
          </a:p>
          <a:p>
            <a:pPr marL="217279" indent="-217279">
              <a:lnSpc>
                <a:spcPct val="90000"/>
              </a:lnSpc>
              <a:spcBef>
                <a:spcPct val="0"/>
              </a:spcBef>
              <a:spcAft>
                <a:spcPct val="20000"/>
              </a:spcAft>
            </a:pPr>
            <a:r>
              <a:rPr lang="en-US" altLang="en-US" dirty="0" smtClean="0">
                <a:latin typeface="Times New Roman" pitchFamily="18" charset="0"/>
              </a:rPr>
              <a:t>Microsoft Office :Menu: </a:t>
            </a:r>
            <a:r>
              <a:rPr lang="en-US" altLang="en-US" i="1" dirty="0" smtClean="0">
                <a:latin typeface="Times New Roman" pitchFamily="18" charset="0"/>
              </a:rPr>
              <a:t>View</a:t>
            </a:r>
            <a:r>
              <a:rPr lang="en-US" altLang="en-US" dirty="0" smtClean="0">
                <a:latin typeface="Times New Roman" pitchFamily="18" charset="0"/>
              </a:rPr>
              <a:t> &gt; </a:t>
            </a:r>
            <a:r>
              <a:rPr lang="en-US" altLang="en-US" i="1" dirty="0" smtClean="0">
                <a:latin typeface="Times New Roman" pitchFamily="18" charset="0"/>
              </a:rPr>
              <a:t>Slide Master;</a:t>
            </a:r>
          </a:p>
          <a:p>
            <a:pPr marL="217279" indent="-217279">
              <a:lnSpc>
                <a:spcPct val="90000"/>
              </a:lnSpc>
              <a:spcBef>
                <a:spcPct val="0"/>
              </a:spcBef>
              <a:spcAft>
                <a:spcPct val="20000"/>
              </a:spcAft>
            </a:pPr>
            <a:r>
              <a:rPr lang="en-US" altLang="en-US" dirty="0" smtClean="0">
                <a:latin typeface="Times New Roman" pitchFamily="18" charset="0"/>
              </a:rPr>
              <a:t>Macintosh – </a:t>
            </a:r>
            <a:r>
              <a:rPr lang="en-US" altLang="en-US" i="1" dirty="0" smtClean="0">
                <a:latin typeface="Times New Roman" pitchFamily="18" charset="0"/>
              </a:rPr>
              <a:t>View &gt; Master &gt; Slide Master</a:t>
            </a:r>
          </a:p>
          <a:p>
            <a:pPr marL="217279" indent="-217279">
              <a:lnSpc>
                <a:spcPct val="90000"/>
              </a:lnSpc>
              <a:spcBef>
                <a:spcPct val="0"/>
              </a:spcBef>
              <a:spcAft>
                <a:spcPct val="20000"/>
              </a:spcAft>
            </a:pPr>
            <a:endParaRPr lang="en-GB" altLang="en-US" dirty="0" smtClean="0">
              <a:latin typeface="Times New Roman" pitchFamily="18" charset="0"/>
              <a:sym typeface="Wingdings" pitchFamily="2" charset="2"/>
            </a:endParaRPr>
          </a:p>
          <a:p>
            <a:pPr marL="217279" indent="-217279">
              <a:lnSpc>
                <a:spcPct val="90000"/>
              </a:lnSpc>
              <a:spcBef>
                <a:spcPct val="0"/>
              </a:spcBef>
              <a:spcAft>
                <a:spcPct val="20000"/>
              </a:spcAft>
            </a:pPr>
            <a:r>
              <a:rPr lang="en-GB" altLang="en-US" b="1" dirty="0" smtClean="0">
                <a:latin typeface="Times New Roman" pitchFamily="18" charset="0"/>
                <a:sym typeface="Wingdings" pitchFamily="2" charset="2"/>
              </a:rPr>
              <a:t>Edit the following items:</a:t>
            </a:r>
          </a:p>
          <a:p>
            <a:pPr marL="217279" indent="-217279">
              <a:lnSpc>
                <a:spcPct val="90000"/>
              </a:lnSpc>
              <a:spcBef>
                <a:spcPct val="0"/>
              </a:spcBef>
              <a:spcAft>
                <a:spcPct val="20000"/>
              </a:spcAft>
              <a:buFont typeface="Times New Roman" pitchFamily="18" charset="0"/>
              <a:buAutoNum type="arabicPeriod"/>
            </a:pPr>
            <a:r>
              <a:rPr lang="de-DE" altLang="en-US" b="1" dirty="0" smtClean="0">
                <a:latin typeface="Times New Roman" pitchFamily="18" charset="0"/>
                <a:sym typeface="Wingdings" pitchFamily="2" charset="2"/>
              </a:rPr>
              <a:t>O</a:t>
            </a:r>
            <a:r>
              <a:rPr lang="en-GB" altLang="en-US" b="1" dirty="0" smtClean="0">
                <a:latin typeface="Times New Roman" pitchFamily="18" charset="0"/>
                <a:sym typeface="Wingdings" pitchFamily="2" charset="2"/>
              </a:rPr>
              <a:t>n the Slide Master (first master slide) – lower area</a:t>
            </a:r>
          </a:p>
          <a:p>
            <a:pPr marL="217279" indent="-217279">
              <a:lnSpc>
                <a:spcPct val="90000"/>
              </a:lnSpc>
              <a:spcBef>
                <a:spcPct val="0"/>
              </a:spcBef>
              <a:spcAft>
                <a:spcPct val="20000"/>
              </a:spcAft>
            </a:pPr>
            <a:r>
              <a:rPr lang="en-GB" altLang="en-US" dirty="0" smtClean="0">
                <a:latin typeface="Times New Roman" pitchFamily="18" charset="0"/>
                <a:sym typeface="Wingdings" pitchFamily="2" charset="2"/>
              </a:rPr>
              <a:t>a) On the left Delete the text and write the title of the event/Conference, Location </a:t>
            </a:r>
          </a:p>
          <a:p>
            <a:pPr marL="217279" indent="-217279">
              <a:lnSpc>
                <a:spcPct val="90000"/>
              </a:lnSpc>
              <a:spcBef>
                <a:spcPct val="0"/>
              </a:spcBef>
              <a:spcAft>
                <a:spcPct val="20000"/>
              </a:spcAft>
            </a:pPr>
            <a:r>
              <a:rPr lang="en-GB" altLang="en-US" dirty="0" smtClean="0">
                <a:latin typeface="Times New Roman" pitchFamily="18" charset="0"/>
                <a:sym typeface="Wingdings" pitchFamily="2" charset="2"/>
              </a:rPr>
              <a:t>b) On the right delete the text and write the name and surname of the speaker and the date (day, month , year)</a:t>
            </a:r>
          </a:p>
          <a:p>
            <a:pPr marL="217279" indent="-217279">
              <a:lnSpc>
                <a:spcPct val="90000"/>
              </a:lnSpc>
              <a:spcBef>
                <a:spcPct val="0"/>
              </a:spcBef>
              <a:spcAft>
                <a:spcPct val="20000"/>
              </a:spcAft>
            </a:pPr>
            <a:endParaRPr lang="en-GB" altLang="en-US" b="1" dirty="0" smtClean="0">
              <a:latin typeface="Times New Roman" pitchFamily="18" charset="0"/>
              <a:sym typeface="Wingdings" pitchFamily="2" charset="2"/>
            </a:endParaRPr>
          </a:p>
          <a:p>
            <a:pPr marL="217279" indent="-217279">
              <a:lnSpc>
                <a:spcPct val="90000"/>
              </a:lnSpc>
              <a:spcBef>
                <a:spcPct val="0"/>
              </a:spcBef>
              <a:spcAft>
                <a:spcPct val="20000"/>
              </a:spcAft>
            </a:pPr>
            <a:r>
              <a:rPr lang="en-GB" altLang="en-US" b="1" dirty="0" smtClean="0">
                <a:latin typeface="Times New Roman" pitchFamily="18" charset="0"/>
                <a:sym typeface="Wingdings" pitchFamily="2" charset="2"/>
              </a:rPr>
              <a:t>Close Master View</a:t>
            </a:r>
          </a:p>
          <a:p>
            <a:pPr marL="217279" indent="-217279">
              <a:lnSpc>
                <a:spcPct val="90000"/>
              </a:lnSpc>
              <a:spcBef>
                <a:spcPct val="0"/>
              </a:spcBef>
              <a:spcAft>
                <a:spcPct val="20000"/>
              </a:spcAft>
            </a:pPr>
            <a:endParaRPr lang="en-GB" altLang="en-US" b="1" dirty="0" smtClean="0">
              <a:latin typeface="Times New Roman" pitchFamily="18" charset="0"/>
              <a:sym typeface="Wingdings" pitchFamily="2" charset="2"/>
            </a:endParaRPr>
          </a:p>
          <a:p>
            <a:pPr marL="217279" indent="-217279">
              <a:lnSpc>
                <a:spcPct val="90000"/>
              </a:lnSpc>
              <a:spcBef>
                <a:spcPct val="0"/>
              </a:spcBef>
              <a:spcAft>
                <a:spcPct val="20000"/>
              </a:spcAft>
            </a:pPr>
            <a:r>
              <a:rPr lang="en-GB" altLang="en-US" b="1" dirty="0" smtClean="0">
                <a:latin typeface="Times New Roman" pitchFamily="18" charset="0"/>
                <a:sym typeface="Wingdings" pitchFamily="2" charset="2"/>
              </a:rPr>
              <a:t>To start adding slides </a:t>
            </a:r>
            <a:r>
              <a:rPr lang="en-GB" altLang="en-US" dirty="0" smtClean="0">
                <a:latin typeface="Times New Roman" pitchFamily="18" charset="0"/>
                <a:sym typeface="Wingdings" pitchFamily="2" charset="2"/>
              </a:rPr>
              <a:t>insert a new slide and </a:t>
            </a:r>
            <a:r>
              <a:rPr lang="en-GB" altLang="en-US" b="1" dirty="0" smtClean="0">
                <a:latin typeface="Times New Roman" pitchFamily="18" charset="0"/>
                <a:sym typeface="Wingdings" pitchFamily="2" charset="2"/>
              </a:rPr>
              <a:t>select a Layout:</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For Title &amp; Subtitle</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For text with bullet points</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For Text</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For Picture, graphs, visuals</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Two columns </a:t>
            </a:r>
          </a:p>
          <a:p>
            <a:pPr marL="217279" indent="-217279">
              <a:lnSpc>
                <a:spcPct val="90000"/>
              </a:lnSpc>
              <a:spcBef>
                <a:spcPct val="0"/>
              </a:spcBef>
              <a:spcAft>
                <a:spcPct val="20000"/>
              </a:spcAft>
              <a:buFont typeface="Arial" pitchFamily="34" charset="0"/>
              <a:buChar char="•"/>
            </a:pPr>
            <a:r>
              <a:rPr lang="en-GB" altLang="en-US" dirty="0" smtClean="0">
                <a:latin typeface="Times New Roman" pitchFamily="18" charset="0"/>
                <a:sym typeface="Wingdings" pitchFamily="2" charset="2"/>
              </a:rPr>
              <a:t>Blank</a:t>
            </a:r>
            <a:endParaRPr lang="en-GB" altLang="en-US" dirty="0" smtClean="0">
              <a:latin typeface="Times New Roman" pitchFamily="18" charset="0"/>
            </a:endParaRPr>
          </a:p>
          <a:p>
            <a:pPr marL="217279" indent="-217279">
              <a:spcBef>
                <a:spcPct val="0"/>
              </a:spcBef>
              <a:spcAft>
                <a:spcPct val="20000"/>
              </a:spcAft>
            </a:pPr>
            <a:endParaRPr lang="en-GB" altLang="en-US" b="1" dirty="0" smtClean="0">
              <a:latin typeface="Calibri" pitchFamily="34" charset="0"/>
            </a:endParaRPr>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1pPr>
            <a:lvl2pPr marL="706158" indent="-27159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2pPr>
            <a:lvl3pPr marL="1086396"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3pPr>
            <a:lvl4pPr marL="1520955"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4pPr>
            <a:lvl5pPr marL="1955514"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5pPr>
            <a:lvl6pPr marL="2390072"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6pPr>
            <a:lvl7pPr marL="2824630"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7pPr>
            <a:lvl8pPr marL="3259189"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8pPr>
            <a:lvl9pPr marL="3693748"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9pPr>
          </a:lstStyle>
          <a:p>
            <a:pPr eaLnBrk="1"/>
            <a:fld id="{FAAA0C05-FFF9-49F5-A98E-35EA0D1A7B39}" type="slidenum">
              <a:rPr lang="it-IT" altLang="en-US" sz="1300">
                <a:solidFill>
                  <a:srgbClr val="000000"/>
                </a:solidFill>
                <a:latin typeface="Times New Roman" pitchFamily="18" charset="0"/>
              </a:rPr>
              <a:pPr eaLnBrk="1"/>
              <a:t>2</a:t>
            </a:fld>
            <a:endParaRPr lang="it-IT" altLang="en-US" sz="1300">
              <a:solidFill>
                <a:srgbClr val="000000"/>
              </a:solidFill>
              <a:latin typeface="Times New Roman" pitchFamily="18" charset="0"/>
            </a:endParaRPr>
          </a:p>
        </p:txBody>
      </p:sp>
    </p:spTree>
    <p:extLst>
      <p:ext uri="{BB962C8B-B14F-4D97-AF65-F5344CB8AC3E}">
        <p14:creationId xmlns:p14="http://schemas.microsoft.com/office/powerpoint/2010/main" val="1793159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20</a:t>
            </a:fld>
            <a:endParaRPr lang="it-IT" altLang="en-US"/>
          </a:p>
        </p:txBody>
      </p:sp>
    </p:spTree>
    <p:extLst>
      <p:ext uri="{BB962C8B-B14F-4D97-AF65-F5344CB8AC3E}">
        <p14:creationId xmlns:p14="http://schemas.microsoft.com/office/powerpoint/2010/main" val="148066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21</a:t>
            </a:fld>
            <a:endParaRPr lang="it-IT" altLang="en-US"/>
          </a:p>
        </p:txBody>
      </p:sp>
    </p:spTree>
    <p:extLst>
      <p:ext uri="{BB962C8B-B14F-4D97-AF65-F5344CB8AC3E}">
        <p14:creationId xmlns:p14="http://schemas.microsoft.com/office/powerpoint/2010/main" val="264298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22</a:t>
            </a:fld>
            <a:endParaRPr lang="it-IT" altLang="en-US"/>
          </a:p>
        </p:txBody>
      </p:sp>
    </p:spTree>
    <p:extLst>
      <p:ext uri="{BB962C8B-B14F-4D97-AF65-F5344CB8AC3E}">
        <p14:creationId xmlns:p14="http://schemas.microsoft.com/office/powerpoint/2010/main" val="138262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Times New Roman" charset="0"/>
              <a:buNone/>
              <a:defRPr/>
            </a:pPr>
            <a:r>
              <a:rPr lang="en-US" b="1" dirty="0" smtClean="0"/>
              <a:t>Last Slide 2: Aerial Photo of Elettra</a:t>
            </a:r>
            <a:endParaRPr lang="en-US" b="1" dirty="0"/>
          </a:p>
        </p:txBody>
      </p:sp>
      <p:sp>
        <p:nvSpPr>
          <p:cNvPr id="4" name="Slide Number Placeholder 3"/>
          <p:cNvSpPr>
            <a:spLocks noGrp="1"/>
          </p:cNvSpPr>
          <p:nvPr>
            <p:ph type="sldNum" sz="quarter"/>
          </p:nvPr>
        </p:nvSpPr>
        <p:spPr>
          <a:extLst>
            <a:ext uri="{FAA26D3D-D897-4be2-8F04-BA451C77F1D7}">
              <ma14:placeholderFlag xmlns:ma14="http://schemas.microsoft.com/office/mac/drawingml/2011/main" xmlns="" val="1"/>
            </a:ext>
          </a:extLst>
        </p:spPr>
        <p:txBody>
          <a:bodyPr/>
          <a:lstStyle>
            <a:lvl1pPr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1pPr>
            <a:lvl2pPr marL="706158" indent="-27159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2pPr>
            <a:lvl3pPr marL="1086396"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3pPr>
            <a:lvl4pPr marL="1520955"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4pPr>
            <a:lvl5pPr marL="1955514" indent="-217279" eaLnBrk="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5pPr>
            <a:lvl6pPr marL="2390072"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6pPr>
            <a:lvl7pPr marL="2824630"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7pPr>
            <a:lvl8pPr marL="3259189"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8pPr>
            <a:lvl9pPr marL="3693748" indent="-217279" defTabSz="425506" eaLnBrk="0" fontAlgn="base" hangingPunct="0">
              <a:lnSpc>
                <a:spcPct val="93000"/>
              </a:lnSpc>
              <a:spcBef>
                <a:spcPct val="0"/>
              </a:spcBef>
              <a:spcAft>
                <a:spcPct val="0"/>
              </a:spcAft>
              <a:buClr>
                <a:srgbClr val="000000"/>
              </a:buClr>
              <a:buSzPct val="100000"/>
              <a:buFont typeface="Times New Roman" pitchFamily="18" charset="0"/>
              <a:tabLst>
                <a:tab pos="0" algn="l"/>
                <a:tab pos="425506" algn="l"/>
                <a:tab pos="852520" algn="l"/>
                <a:tab pos="1279533" algn="l"/>
                <a:tab pos="1706548" algn="l"/>
                <a:tab pos="2133562" algn="l"/>
                <a:tab pos="2560576" algn="l"/>
                <a:tab pos="2987590" algn="l"/>
                <a:tab pos="3414605" algn="l"/>
                <a:tab pos="3841618" algn="l"/>
                <a:tab pos="4268633" algn="l"/>
                <a:tab pos="4695647" algn="l"/>
                <a:tab pos="5122661" algn="l"/>
                <a:tab pos="5549674" algn="l"/>
                <a:tab pos="5976689" algn="l"/>
                <a:tab pos="6403703" algn="l"/>
                <a:tab pos="6830717" algn="l"/>
                <a:tab pos="7257731" algn="l"/>
                <a:tab pos="7684746" algn="l"/>
                <a:tab pos="8111760" algn="l"/>
                <a:tab pos="8538774" algn="l"/>
              </a:tabLst>
              <a:defRPr sz="2300">
                <a:solidFill>
                  <a:schemeClr val="bg1"/>
                </a:solidFill>
                <a:latin typeface="Arial" pitchFamily="34" charset="0"/>
                <a:ea typeface="MS PGothic" pitchFamily="34" charset="-128"/>
              </a:defRPr>
            </a:lvl9pPr>
          </a:lstStyle>
          <a:p>
            <a:pPr eaLnBrk="1"/>
            <a:fld id="{FF6236DE-2DA3-44E5-8792-7D99876190FA}" type="slidenum">
              <a:rPr lang="it-IT" altLang="en-US" sz="1300">
                <a:solidFill>
                  <a:srgbClr val="000000"/>
                </a:solidFill>
                <a:latin typeface="Times New Roman" pitchFamily="18" charset="0"/>
              </a:rPr>
              <a:pPr eaLnBrk="1"/>
              <a:t>23</a:t>
            </a:fld>
            <a:endParaRPr lang="it-IT" altLang="en-US" sz="1300">
              <a:solidFill>
                <a:srgbClr val="000000"/>
              </a:solidFill>
              <a:latin typeface="Times New Roman" pitchFamily="18" charset="0"/>
            </a:endParaRPr>
          </a:p>
        </p:txBody>
      </p:sp>
    </p:spTree>
    <p:extLst>
      <p:ext uri="{BB962C8B-B14F-4D97-AF65-F5344CB8AC3E}">
        <p14:creationId xmlns:p14="http://schemas.microsoft.com/office/powerpoint/2010/main" val="96488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3</a:t>
            </a:fld>
            <a:endParaRPr lang="it-IT" altLang="en-US"/>
          </a:p>
        </p:txBody>
      </p:sp>
    </p:spTree>
    <p:extLst>
      <p:ext uri="{BB962C8B-B14F-4D97-AF65-F5344CB8AC3E}">
        <p14:creationId xmlns:p14="http://schemas.microsoft.com/office/powerpoint/2010/main" val="419264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4</a:t>
            </a:fld>
            <a:endParaRPr lang="it-IT" altLang="en-US"/>
          </a:p>
        </p:txBody>
      </p:sp>
    </p:spTree>
    <p:extLst>
      <p:ext uri="{BB962C8B-B14F-4D97-AF65-F5344CB8AC3E}">
        <p14:creationId xmlns:p14="http://schemas.microsoft.com/office/powerpoint/2010/main" val="309762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5</a:t>
            </a:fld>
            <a:endParaRPr lang="it-IT" altLang="en-US"/>
          </a:p>
        </p:txBody>
      </p:sp>
    </p:spTree>
    <p:extLst>
      <p:ext uri="{BB962C8B-B14F-4D97-AF65-F5344CB8AC3E}">
        <p14:creationId xmlns:p14="http://schemas.microsoft.com/office/powerpoint/2010/main" val="313967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6</a:t>
            </a:fld>
            <a:endParaRPr lang="it-IT" altLang="en-US"/>
          </a:p>
        </p:txBody>
      </p:sp>
    </p:spTree>
    <p:extLst>
      <p:ext uri="{BB962C8B-B14F-4D97-AF65-F5344CB8AC3E}">
        <p14:creationId xmlns:p14="http://schemas.microsoft.com/office/powerpoint/2010/main" val="276058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7</a:t>
            </a:fld>
            <a:endParaRPr lang="it-IT" altLang="en-US"/>
          </a:p>
        </p:txBody>
      </p:sp>
    </p:spTree>
    <p:extLst>
      <p:ext uri="{BB962C8B-B14F-4D97-AF65-F5344CB8AC3E}">
        <p14:creationId xmlns:p14="http://schemas.microsoft.com/office/powerpoint/2010/main" val="374457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8</a:t>
            </a:fld>
            <a:endParaRPr lang="it-IT" altLang="en-US"/>
          </a:p>
        </p:txBody>
      </p:sp>
    </p:spTree>
    <p:extLst>
      <p:ext uri="{BB962C8B-B14F-4D97-AF65-F5344CB8AC3E}">
        <p14:creationId xmlns:p14="http://schemas.microsoft.com/office/powerpoint/2010/main" val="401112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BE5A173C-5F96-4058-A746-36345F679FD1}" type="slidenum">
              <a:rPr lang="it-IT" altLang="en-US" smtClean="0"/>
              <a:pPr/>
              <a:t>9</a:t>
            </a:fld>
            <a:endParaRPr lang="it-IT" altLang="en-US"/>
          </a:p>
        </p:txBody>
      </p:sp>
    </p:spTree>
    <p:extLst>
      <p:ext uri="{BB962C8B-B14F-4D97-AF65-F5344CB8AC3E}">
        <p14:creationId xmlns:p14="http://schemas.microsoft.com/office/powerpoint/2010/main" val="278268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full page">
    <p:spTree>
      <p:nvGrpSpPr>
        <p:cNvPr id="1" name=""/>
        <p:cNvGrpSpPr/>
        <p:nvPr/>
      </p:nvGrpSpPr>
      <p:grpSpPr>
        <a:xfrm>
          <a:off x="0" y="0"/>
          <a:ext cx="0" cy="0"/>
          <a:chOff x="0" y="0"/>
          <a:chExt cx="0" cy="0"/>
        </a:xfrm>
      </p:grpSpPr>
      <p:pic>
        <p:nvPicPr>
          <p:cNvPr id="2" name="Immagine 5" descr="PPT-schermata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89861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en-US" smtClean="0"/>
              <a:t>Click to edit Master title style</a:t>
            </a:r>
            <a:endParaRPr lang="it-IT" dirty="0"/>
          </a:p>
        </p:txBody>
      </p:sp>
      <p:sp>
        <p:nvSpPr>
          <p:cNvPr id="3" name="Rectangle 6"/>
          <p:cNvSpPr>
            <a:spLocks noGrp="1" noChangeArrowheads="1"/>
          </p:cNvSpPr>
          <p:nvPr>
            <p:ph type="sldNum" idx="10"/>
          </p:nvPr>
        </p:nvSpPr>
        <p:spPr>
          <a:ln/>
        </p:spPr>
        <p:txBody>
          <a:bodyPr/>
          <a:lstStyle>
            <a:lvl1pPr>
              <a:defRPr/>
            </a:lvl1pPr>
          </a:lstStyle>
          <a:p>
            <a:fld id="{85845057-4DE7-4B15-8B48-B26B5F704155}" type="slidenum">
              <a:rPr lang="it-IT" altLang="en-US"/>
              <a:pPr/>
              <a:t>‹#›</a:t>
            </a:fld>
            <a:endParaRPr lang="it-IT" altLang="en-US"/>
          </a:p>
        </p:txBody>
      </p:sp>
    </p:spTree>
    <p:extLst>
      <p:ext uri="{BB962C8B-B14F-4D97-AF65-F5344CB8AC3E}">
        <p14:creationId xmlns:p14="http://schemas.microsoft.com/office/powerpoint/2010/main" val="365473934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lvl1pPr>
          </a:lstStyle>
          <a:p>
            <a:r>
              <a:rPr lang="en-US" smtClean="0"/>
              <a:t>Click to edit Master title style</a:t>
            </a:r>
            <a:endParaRPr lang="it-IT" dirty="0"/>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lvl1pPr>
            <a:lvl2pPr marL="742950" indent="-285750">
              <a:lnSpc>
                <a:spcPct val="100000"/>
              </a:lnSpc>
              <a:spcBef>
                <a:spcPts val="0"/>
              </a:spcBef>
              <a:spcAft>
                <a:spcPts val="0"/>
              </a:spcAft>
              <a:buFont typeface="Arial" panose="020B0604020202020204" pitchFamily="34" charset="0"/>
              <a:buChar char="•"/>
              <a:defRPr sz="2200"/>
            </a:lvl2pPr>
            <a:lvl3pPr marL="1200150" indent="-285750">
              <a:lnSpc>
                <a:spcPct val="100000"/>
              </a:lnSpc>
              <a:spcBef>
                <a:spcPts val="0"/>
              </a:spcBef>
              <a:spcAft>
                <a:spcPts val="0"/>
              </a:spcAft>
              <a:buFont typeface="Arial" panose="020B0604020202020204" pitchFamily="34" charset="0"/>
              <a:buChar char="−"/>
              <a:defRPr sz="2000" i="1" baseline="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Segnaposto numero diapositiva 5"/>
          <p:cNvSpPr>
            <a:spLocks noGrp="1"/>
          </p:cNvSpPr>
          <p:nvPr>
            <p:ph type="sldNum" sz="quarter" idx="10"/>
          </p:nvPr>
        </p:nvSpPr>
        <p:spPr>
          <a:xfrm>
            <a:off x="9504363" y="7305675"/>
            <a:ext cx="501650" cy="230188"/>
          </a:xfrm>
          <a:extLst>
            <a:ext uri="{FAA26D3D-D897-4be2-8F04-BA451C77F1D7}">
              <ma14:placeholderFlag xmlns:ma14="http://schemas.microsoft.com/office/mac/drawingml/2011/main" xmlns="" val="1"/>
            </a:ext>
          </a:extLst>
        </p:spPr>
        <p:txBody>
          <a:bodyPr/>
          <a:lstStyle>
            <a:lvl1pPr>
              <a:defRPr/>
            </a:lvl1pPr>
          </a:lstStyle>
          <a:p>
            <a:fld id="{D2B0634E-EFDC-497B-8290-E7DBFB2118CF}" type="slidenum">
              <a:rPr lang="it-IT" altLang="en-US"/>
              <a:pPr/>
              <a:t>‹#›</a:t>
            </a:fld>
            <a:endParaRPr lang="it-IT" altLang="en-US"/>
          </a:p>
        </p:txBody>
      </p:sp>
    </p:spTree>
    <p:extLst>
      <p:ext uri="{BB962C8B-B14F-4D97-AF65-F5344CB8AC3E}">
        <p14:creationId xmlns:p14="http://schemas.microsoft.com/office/powerpoint/2010/main" val="259071965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Text ">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smtClean="0"/>
              <a:t>Click to edit Master title style</a:t>
            </a:r>
            <a:endParaRPr lang="it-IT" dirty="0"/>
          </a:p>
        </p:txBody>
      </p:sp>
      <p:sp>
        <p:nvSpPr>
          <p:cNvPr id="5" name="Segnaposto contenuto 2"/>
          <p:cNvSpPr>
            <a:spLocks noGrp="1"/>
          </p:cNvSpPr>
          <p:nvPr>
            <p:ph idx="1"/>
          </p:nvPr>
        </p:nvSpPr>
        <p:spPr>
          <a:xfrm>
            <a:off x="504825" y="1763713"/>
            <a:ext cx="9072563" cy="4989512"/>
          </a:xfrm>
          <a:prstGeom prst="rect">
            <a:avLst/>
          </a:prstGeom>
        </p:spPr>
        <p:txBody>
          <a:bodyPr/>
          <a:lstStyle>
            <a:lvl1pPr marL="0" indent="0">
              <a:lnSpc>
                <a:spcPct val="100000"/>
              </a:lnSpc>
              <a:spcBef>
                <a:spcPts val="0"/>
              </a:spcBef>
              <a:spcAft>
                <a:spcPts val="0"/>
              </a:spcAft>
              <a:buFont typeface="Wingdings" panose="05000000000000000000" pitchFamily="2" charset="2"/>
              <a:buNone/>
              <a:defRPr sz="2400"/>
            </a:lvl1pPr>
            <a:lvl2pPr marL="457200" indent="0">
              <a:lnSpc>
                <a:spcPct val="100000"/>
              </a:lnSpc>
              <a:spcBef>
                <a:spcPts val="0"/>
              </a:spcBef>
              <a:spcAft>
                <a:spcPts val="0"/>
              </a:spcAft>
              <a:buFont typeface="Arial" panose="020B0604020202020204" pitchFamily="34" charset="0"/>
              <a:buNone/>
              <a:defRPr sz="2400"/>
            </a:lvl2pPr>
            <a:lvl3pPr marL="914400" indent="0">
              <a:lnSpc>
                <a:spcPct val="100000"/>
              </a:lnSpc>
              <a:spcBef>
                <a:spcPts val="0"/>
              </a:spcBef>
              <a:spcAft>
                <a:spcPts val="0"/>
              </a:spcAft>
              <a:buFont typeface="Arial" panose="020B0604020202020204" pitchFamily="34" charset="0"/>
              <a:buNone/>
              <a:defRPr sz="2400"/>
            </a:lvl3pPr>
            <a:lvl4pPr>
              <a:defRPr sz="1800"/>
            </a:lvl4pPr>
            <a:lvl5pPr>
              <a:defRPr sz="1800"/>
            </a:lvl5pPr>
          </a:lstStyle>
          <a:p>
            <a:pPr lvl="0"/>
            <a:r>
              <a:rPr lang="en-US" smtClean="0"/>
              <a:t>Click to edit Master text styles</a:t>
            </a:r>
          </a:p>
        </p:txBody>
      </p:sp>
      <p:sp>
        <p:nvSpPr>
          <p:cNvPr id="6" name="Segnaposto numero diapositiva 2"/>
          <p:cNvSpPr>
            <a:spLocks noGrp="1"/>
          </p:cNvSpPr>
          <p:nvPr>
            <p:ph type="sldNum" idx="10"/>
          </p:nvPr>
        </p:nvSpPr>
        <p:spPr>
          <a:extLst>
            <a:ext uri="{FAA26D3D-D897-4be2-8F04-BA451C77F1D7}">
              <ma14:placeholderFlag xmlns:ma14="http://schemas.microsoft.com/office/mac/drawingml/2011/main" xmlns="" val="1"/>
            </a:ext>
          </a:extLst>
        </p:spPr>
        <p:txBody>
          <a:bodyPr/>
          <a:lstStyle>
            <a:lvl1pPr>
              <a:defRPr/>
            </a:lvl1pPr>
          </a:lstStyle>
          <a:p>
            <a:fld id="{2D7614CD-97A2-4F06-A7D3-E492AC1645C3}" type="slidenum">
              <a:rPr lang="it-IT" altLang="en-US"/>
              <a:pPr/>
              <a:t>‹#›</a:t>
            </a:fld>
            <a:endParaRPr lang="it-IT" altLang="en-US"/>
          </a:p>
        </p:txBody>
      </p:sp>
    </p:spTree>
    <p:extLst>
      <p:ext uri="{BB962C8B-B14F-4D97-AF65-F5344CB8AC3E}">
        <p14:creationId xmlns:p14="http://schemas.microsoft.com/office/powerpoint/2010/main" val="82758922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 Pictures, graphs, visual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en-US" smtClean="0"/>
              <a:t>Click to edit Master title style</a:t>
            </a:r>
            <a:endParaRPr lang="it-IT" dirty="0"/>
          </a:p>
        </p:txBody>
      </p:sp>
      <p:sp>
        <p:nvSpPr>
          <p:cNvPr id="4" name="Segnaposto numero diapositiva 2"/>
          <p:cNvSpPr>
            <a:spLocks noGrp="1"/>
          </p:cNvSpPr>
          <p:nvPr>
            <p:ph type="sldNum" idx="10"/>
          </p:nvPr>
        </p:nvSpPr>
        <p:spPr>
          <a:extLst>
            <a:ext uri="{FAA26D3D-D897-4be2-8F04-BA451C77F1D7}">
              <ma14:placeholderFlag xmlns:ma14="http://schemas.microsoft.com/office/mac/drawingml/2011/main" xmlns="" val="1"/>
            </a:ext>
          </a:extLst>
        </p:spPr>
        <p:txBody>
          <a:bodyPr/>
          <a:lstStyle>
            <a:lvl1pPr>
              <a:defRPr/>
            </a:lvl1pPr>
          </a:lstStyle>
          <a:p>
            <a:fld id="{A8919AF5-A70F-4DC2-A3EF-35C8DAA26FC2}" type="slidenum">
              <a:rPr lang="it-IT" altLang="en-US"/>
              <a:pPr/>
              <a:t>‹#›</a:t>
            </a:fld>
            <a:endParaRPr lang="it-IT" altLang="en-US"/>
          </a:p>
        </p:txBody>
      </p:sp>
    </p:spTree>
    <p:extLst>
      <p:ext uri="{BB962C8B-B14F-4D97-AF65-F5344CB8AC3E}">
        <p14:creationId xmlns:p14="http://schemas.microsoft.com/office/powerpoint/2010/main" val="417070739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r two columns">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2" name="Titolo 1"/>
          <p:cNvSpPr>
            <a:spLocks noGrp="1"/>
          </p:cNvSpPr>
          <p:nvPr>
            <p:ph type="title"/>
          </p:nvPr>
        </p:nvSpPr>
        <p:spPr>
          <a:xfrm>
            <a:off x="2951508" y="179437"/>
            <a:ext cx="6697316" cy="1021779"/>
          </a:xfrm>
          <a:prstGeom prst="rect">
            <a:avLst/>
          </a:prstGeom>
        </p:spPr>
        <p:txBody>
          <a:bodyPr anchor="ctr"/>
          <a:lstStyle>
            <a:lvl1pPr algn="l">
              <a:defRPr sz="2800"/>
            </a:lvl1pPr>
          </a:lstStyle>
          <a:p>
            <a:r>
              <a:rPr lang="en-US" smtClean="0"/>
              <a:t>Click to edit Master title style</a:t>
            </a:r>
            <a:endParaRPr lang="it-IT" dirty="0"/>
          </a:p>
        </p:txBody>
      </p:sp>
      <p:sp>
        <p:nvSpPr>
          <p:cNvPr id="3" name="Segnaposto contenuto 2"/>
          <p:cNvSpPr>
            <a:spLocks noGrp="1"/>
          </p:cNvSpPr>
          <p:nvPr>
            <p:ph sz="half" idx="1"/>
          </p:nvPr>
        </p:nvSpPr>
        <p:spPr>
          <a:xfrm>
            <a:off x="504825" y="1763713"/>
            <a:ext cx="4459288" cy="4989512"/>
          </a:xfrm>
          <a:prstGeom prst="rect">
            <a:avLst/>
          </a:prstGeom>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Segnaposto contenuto 3"/>
          <p:cNvSpPr>
            <a:spLocks noGrp="1"/>
          </p:cNvSpPr>
          <p:nvPr>
            <p:ph sz="half" idx="2"/>
          </p:nvPr>
        </p:nvSpPr>
        <p:spPr>
          <a:xfrm>
            <a:off x="5116513" y="1763713"/>
            <a:ext cx="4460875" cy="4989512"/>
          </a:xfrm>
          <a:prstGeom prst="rect">
            <a:avLst/>
          </a:prstGeom>
          <a:solidFill>
            <a:schemeClr val="bg1"/>
          </a:solidFill>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Segnaposto numero diapositiva 6"/>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a:defRPr/>
            </a:lvl1pPr>
          </a:lstStyle>
          <a:p>
            <a:fld id="{9035F603-F654-4FB1-AF77-9CB3C5A466F5}" type="slidenum">
              <a:rPr lang="it-IT" altLang="en-US"/>
              <a:pPr/>
              <a:t>‹#›</a:t>
            </a:fld>
            <a:endParaRPr lang="it-IT" altLang="en-US"/>
          </a:p>
        </p:txBody>
      </p:sp>
    </p:spTree>
    <p:extLst>
      <p:ext uri="{BB962C8B-B14F-4D97-AF65-F5344CB8AC3E}">
        <p14:creationId xmlns:p14="http://schemas.microsoft.com/office/powerpoint/2010/main" val="214473472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3275013"/>
            <a:ext cx="10080625"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9991" tIns="76672"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49216">
              <a:buClrTx/>
              <a:buFontTx/>
              <a:buNone/>
              <a:defRPr/>
            </a:pPr>
            <a:r>
              <a:rPr lang="it-IT" sz="3300" dirty="0" err="1" smtClean="0"/>
              <a:t>Thank</a:t>
            </a:r>
            <a:r>
              <a:rPr lang="it-IT" sz="3300" dirty="0" smtClean="0"/>
              <a:t> </a:t>
            </a:r>
            <a:r>
              <a:rPr lang="it-IT" sz="3300" dirty="0" err="1" smtClean="0"/>
              <a:t>you</a:t>
            </a:r>
            <a:r>
              <a:rPr lang="it-IT" sz="3300" dirty="0" smtClean="0"/>
              <a:t>!</a:t>
            </a:r>
          </a:p>
          <a:p>
            <a:pPr algn="ctr" defTabSz="449216">
              <a:buClrTx/>
              <a:buFontTx/>
              <a:buNone/>
              <a:defRPr/>
            </a:pPr>
            <a:endParaRPr lang="it-IT" sz="3300" dirty="0" smtClean="0"/>
          </a:p>
        </p:txBody>
      </p:sp>
      <p:sp>
        <p:nvSpPr>
          <p:cNvPr id="3" name="Rectangle 6"/>
          <p:cNvSpPr>
            <a:spLocks noGrp="1" noChangeArrowheads="1"/>
          </p:cNvSpPr>
          <p:nvPr>
            <p:ph type="sldNum" idx="10"/>
          </p:nvPr>
        </p:nvSpPr>
        <p:spPr>
          <a:extLst>
            <a:ext uri="{FAA26D3D-D897-4be2-8F04-BA451C77F1D7}">
              <ma14:placeholderFlag xmlns:ma14="http://schemas.microsoft.com/office/mac/drawingml/2011/main" xmlns="" val="1"/>
            </a:ext>
          </a:extLst>
        </p:spPr>
        <p:txBody>
          <a:bodyPr/>
          <a:lstStyle>
            <a:lvl1pPr>
              <a:defRPr/>
            </a:lvl1pPr>
          </a:lstStyle>
          <a:p>
            <a:fld id="{FF034F6E-ED1F-4ED7-A771-E4E68FEBC7B9}" type="slidenum">
              <a:rPr lang="it-IT" altLang="en-US"/>
              <a:pPr/>
              <a:t>‹#›</a:t>
            </a:fld>
            <a:endParaRPr lang="it-IT" altLang="en-US"/>
          </a:p>
        </p:txBody>
      </p:sp>
    </p:spTree>
    <p:extLst>
      <p:ext uri="{BB962C8B-B14F-4D97-AF65-F5344CB8AC3E}">
        <p14:creationId xmlns:p14="http://schemas.microsoft.com/office/powerpoint/2010/main" val="2141414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Immagine 5" descr="PPT_Videata finale+ww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73319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magine 2" descr="PPT-sfondo o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descr="PPT_EST logo.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p:cNvSpPr txBox="1">
            <a:spLocks noChangeArrowheads="1"/>
          </p:cNvSpPr>
          <p:nvPr/>
        </p:nvSpPr>
        <p:spPr bwMode="auto">
          <a:xfrm>
            <a:off x="7393993" y="7223126"/>
            <a:ext cx="1872581" cy="293687"/>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9pPr>
          </a:lstStyle>
          <a:p>
            <a:pPr algn="r" eaLnBrk="1">
              <a:buClrTx/>
              <a:buFontTx/>
              <a:buNone/>
            </a:pPr>
            <a:r>
              <a:rPr lang="en-GB" altLang="en-US" sz="1200" dirty="0" smtClean="0">
                <a:solidFill>
                  <a:srgbClr val="000000"/>
                </a:solidFill>
              </a:rPr>
              <a:t>November 08-09,</a:t>
            </a:r>
            <a:r>
              <a:rPr lang="en-GB" altLang="en-US" sz="1200" baseline="0" dirty="0" smtClean="0">
                <a:solidFill>
                  <a:srgbClr val="000000"/>
                </a:solidFill>
              </a:rPr>
              <a:t> 2018</a:t>
            </a:r>
            <a:endParaRPr lang="it-IT" altLang="en-US" sz="1200" dirty="0">
              <a:solidFill>
                <a:srgbClr val="000000"/>
              </a:solidFill>
            </a:endParaRPr>
          </a:p>
        </p:txBody>
      </p:sp>
      <p:sp>
        <p:nvSpPr>
          <p:cNvPr id="1030" name="Rectangle 6"/>
          <p:cNvSpPr>
            <a:spLocks noGrp="1" noChangeArrowheads="1"/>
          </p:cNvSpPr>
          <p:nvPr>
            <p:ph type="sldNum"/>
          </p:nvPr>
        </p:nvSpPr>
        <p:spPr bwMode="auto">
          <a:xfrm>
            <a:off x="9504363" y="7296150"/>
            <a:ext cx="501650" cy="23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buClrTx/>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300">
                <a:solidFill>
                  <a:srgbClr val="000000"/>
                </a:solidFill>
              </a:defRPr>
            </a:lvl1pPr>
          </a:lstStyle>
          <a:p>
            <a:fld id="{3A5FAECD-3456-4FA0-B0B6-D496EB9F70FC}" type="slidenum">
              <a:rPr lang="it-IT" altLang="en-US"/>
              <a:pPr/>
              <a:t>‹#›</a:t>
            </a:fld>
            <a:endParaRPr lang="it-IT" altLang="en-US" dirty="0"/>
          </a:p>
        </p:txBody>
      </p:sp>
      <p:cxnSp>
        <p:nvCxnSpPr>
          <p:cNvPr id="3" name="Connettore 1 2"/>
          <p:cNvCxnSpPr>
            <a:cxnSpLocks noChangeShapeType="1"/>
          </p:cNvCxnSpPr>
          <p:nvPr/>
        </p:nvCxnSpPr>
        <p:spPr bwMode="auto">
          <a:xfrm>
            <a:off x="9361488" y="7265988"/>
            <a:ext cx="0" cy="244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 name="Text Box 7"/>
          <p:cNvSpPr txBox="1">
            <a:spLocks noChangeArrowheads="1"/>
          </p:cNvSpPr>
          <p:nvPr/>
        </p:nvSpPr>
        <p:spPr bwMode="auto">
          <a:xfrm>
            <a:off x="298450" y="7223125"/>
            <a:ext cx="3949774" cy="287337"/>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9pPr>
          </a:lstStyle>
          <a:p>
            <a:r>
              <a:rPr lang="en-US" sz="1200" b="1" dirty="0" smtClean="0">
                <a:solidFill>
                  <a:srgbClr val="FF0000"/>
                </a:solidFill>
              </a:rPr>
              <a:t>ESLS-RF Meeting</a:t>
            </a:r>
            <a:r>
              <a:rPr lang="en-US" sz="1200" b="1" baseline="0" dirty="0" smtClean="0">
                <a:solidFill>
                  <a:srgbClr val="FF0000"/>
                </a:solidFill>
              </a:rPr>
              <a:t> - </a:t>
            </a:r>
            <a:r>
              <a:rPr lang="en-US" sz="1200" b="1" dirty="0" smtClean="0">
                <a:solidFill>
                  <a:srgbClr val="FF0000"/>
                </a:solidFill>
              </a:rPr>
              <a:t>Synchrotron</a:t>
            </a:r>
            <a:r>
              <a:rPr lang="en-US" sz="1200" b="1" baseline="0" dirty="0" smtClean="0">
                <a:solidFill>
                  <a:srgbClr val="FF0000"/>
                </a:solidFill>
              </a:rPr>
              <a:t> SOLEIL</a:t>
            </a:r>
            <a:r>
              <a:rPr lang="en-US" sz="1200" b="1" dirty="0" smtClean="0">
                <a:solidFill>
                  <a:srgbClr val="FF0000"/>
                </a:solidFill>
              </a:rPr>
              <a:t>, FRANCE</a:t>
            </a:r>
            <a:endParaRPr lang="en-US" sz="1200" b="1"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4222" r:id="rId1"/>
    <p:sldLayoutId id="2147484221" r:id="rId2"/>
    <p:sldLayoutId id="2147484223" r:id="rId3"/>
    <p:sldLayoutId id="2147484224" r:id="rId4"/>
    <p:sldLayoutId id="2147484225" r:id="rId5"/>
    <p:sldLayoutId id="2147484226" r:id="rId6"/>
    <p:sldLayoutId id="2147484227" r:id="rId7"/>
    <p:sldLayoutId id="2147484228" r:id="rId8"/>
  </p:sldLayoutIdLst>
  <p:transition spd="med">
    <p:fade/>
  </p:transition>
  <p:timing>
    <p:tnLst>
      <p:par>
        <p:cTn id="1" dur="indefinite" restart="never" nodeType="tmRoot"/>
      </p:par>
    </p:tnLst>
  </p:timing>
  <p:hf hdr="0" ftr="0" dt="0"/>
  <p:txStyles>
    <p:titleStyle>
      <a:lvl1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1" fontAlgn="base" hangingPunct="1">
        <a:lnSpc>
          <a:spcPct val="93000"/>
        </a:lnSpc>
        <a:spcBef>
          <a:spcPct val="0"/>
        </a:spcBef>
        <a:spcAft>
          <a:spcPts val="1413"/>
        </a:spcAft>
        <a:buClr>
          <a:srgbClr val="000000"/>
        </a:buClr>
        <a:buSzPct val="100000"/>
        <a:buFont typeface="Times New Roman" pitchFamily="18"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10</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3HC warm mode operation</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606150" y="1309985"/>
            <a:ext cx="8754642" cy="138973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GB" sz="1400" kern="0" dirty="0" smtClean="0"/>
              <a:t>After a cold to warm unwanted failure, if feasible, the  3HC system wall always cool down as soon as possible  (typical user down time 10-12 hours)</a:t>
            </a:r>
          </a:p>
          <a:p>
            <a:r>
              <a:rPr lang="en-GB" sz="1400" kern="0" dirty="0" smtClean="0"/>
              <a:t>3HC warm parked operation arranged ONLY to cover the time request to procure  the components or helium gas to recover the ongoing cryogenic system failure. </a:t>
            </a:r>
            <a:r>
              <a:rPr lang="en-GB" sz="1400" kern="0" dirty="0" smtClean="0">
                <a:solidFill>
                  <a:srgbClr val="FF0000"/>
                </a:solidFill>
              </a:rPr>
              <a:t>It works at 2.4 GeV only.</a:t>
            </a:r>
          </a:p>
        </p:txBody>
      </p:sp>
      <p:sp>
        <p:nvSpPr>
          <p:cNvPr id="8" name="Content Placeholder 2"/>
          <p:cNvSpPr txBox="1">
            <a:spLocks/>
          </p:cNvSpPr>
          <p:nvPr/>
        </p:nvSpPr>
        <p:spPr>
          <a:xfrm>
            <a:off x="419931" y="5796061"/>
            <a:ext cx="5928393" cy="1283703"/>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kern="0" dirty="0" smtClean="0"/>
              <a:t>To prevent further harmful heating of the warm 3HC, the RF temperature of one cavity is carefully adjusted to cure the longitudinal CBM excitation</a:t>
            </a:r>
          </a:p>
          <a:p>
            <a:pPr marL="0" indent="0">
              <a:buNone/>
            </a:pPr>
            <a:r>
              <a:rPr lang="en-GB" sz="1100" kern="0" dirty="0" smtClean="0"/>
              <a:t>for </a:t>
            </a:r>
            <a:r>
              <a:rPr lang="en-GB" sz="1100" kern="0" dirty="0" err="1" smtClean="0"/>
              <a:t>example:Cavity</a:t>
            </a:r>
            <a:r>
              <a:rPr lang="en-GB" sz="1100" kern="0" dirty="0" smtClean="0"/>
              <a:t> #8 from 58.2 </a:t>
            </a:r>
            <a:r>
              <a:rPr lang="en-GB" sz="1100" kern="0" dirty="0" smtClean="0">
                <a:latin typeface="Times New Roman" panose="02020603050405020304" pitchFamily="18" charset="0"/>
                <a:cs typeface="Times New Roman" panose="02020603050405020304" pitchFamily="18" charset="0"/>
              </a:rPr>
              <a:t>⁰</a:t>
            </a:r>
            <a:r>
              <a:rPr lang="en-GB" sz="1100" kern="0" dirty="0" smtClean="0"/>
              <a:t>C to 58.8 ºC to stabilize the CBM 391 in may 2011.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72" y="2859041"/>
            <a:ext cx="3312368" cy="26824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471" y="2763567"/>
            <a:ext cx="3725610" cy="2777949"/>
          </a:xfrm>
          <a:prstGeom prst="rect">
            <a:avLst/>
          </a:prstGeom>
        </p:spPr>
      </p:pic>
      <p:sp>
        <p:nvSpPr>
          <p:cNvPr id="11" name="Content Placeholder 2"/>
          <p:cNvSpPr txBox="1">
            <a:spLocks/>
          </p:cNvSpPr>
          <p:nvPr/>
        </p:nvSpPr>
        <p:spPr>
          <a:xfrm>
            <a:off x="2520032" y="5617740"/>
            <a:ext cx="3120882" cy="178321"/>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000" kern="0" dirty="0" smtClean="0"/>
              <a:t>Monitored heating increase, measured in May 2011</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552" y="5923526"/>
            <a:ext cx="3445804" cy="936104"/>
          </a:xfrm>
          <a:prstGeom prst="rect">
            <a:avLst/>
          </a:prstGeom>
        </p:spPr>
      </p:pic>
    </p:spTree>
    <p:extLst>
      <p:ext uri="{BB962C8B-B14F-4D97-AF65-F5344CB8AC3E}">
        <p14:creationId xmlns:p14="http://schemas.microsoft.com/office/powerpoint/2010/main" val="214848783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11</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Down-Time in decay mode</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606150" y="1309985"/>
            <a:ext cx="9009212" cy="659009"/>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RF and 3HC faults number  (all)  and  user down time during the Elettra operation in decay mode  (2003-2007) </a:t>
            </a:r>
          </a:p>
        </p:txBody>
      </p:sp>
      <p:sp>
        <p:nvSpPr>
          <p:cNvPr id="8" name="Content Placeholder 2"/>
          <p:cNvSpPr txBox="1">
            <a:spLocks/>
          </p:cNvSpPr>
          <p:nvPr/>
        </p:nvSpPr>
        <p:spPr>
          <a:xfrm>
            <a:off x="854571" y="6167583"/>
            <a:ext cx="8952285" cy="884745"/>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RF performances:</a:t>
            </a:r>
          </a:p>
          <a:p>
            <a:pPr marL="0" indent="0">
              <a:buNone/>
            </a:pPr>
            <a:r>
              <a:rPr lang="en-GB" sz="1400" kern="0" dirty="0" smtClean="0"/>
              <a:t>As usual, but during run 94 the IPC from cavity RF#9 had to be replaced (HOMs damages) due to the wrong temperature setting after a 4 beam SR laser operations. </a:t>
            </a:r>
          </a:p>
        </p:txBody>
      </p:sp>
      <p:graphicFrame>
        <p:nvGraphicFramePr>
          <p:cNvPr id="12" name="Chart 11"/>
          <p:cNvGraphicFramePr>
            <a:graphicFrameLocks/>
          </p:cNvGraphicFramePr>
          <p:nvPr>
            <p:extLst>
              <p:ext uri="{D42A27DB-BD31-4B8C-83A1-F6EECF244321}">
                <p14:modId xmlns:p14="http://schemas.microsoft.com/office/powerpoint/2010/main" val="750598782"/>
              </p:ext>
            </p:extLst>
          </p:nvPr>
        </p:nvGraphicFramePr>
        <p:xfrm>
          <a:off x="5233972" y="2034825"/>
          <a:ext cx="37719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p:cNvSpPr txBox="1">
            <a:spLocks/>
          </p:cNvSpPr>
          <p:nvPr/>
        </p:nvSpPr>
        <p:spPr>
          <a:xfrm>
            <a:off x="854025" y="4893582"/>
            <a:ext cx="8931425" cy="1285206"/>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3HC performances:</a:t>
            </a:r>
          </a:p>
          <a:p>
            <a:pPr marL="0" indent="0">
              <a:buNone/>
            </a:pPr>
            <a:r>
              <a:rPr lang="en-GB" sz="1400" kern="0" dirty="0" smtClean="0"/>
              <a:t>After the commissioning phase, run 81 and 82, 3HC fault number mainly due to the need to check the cell tuning ( setting troubles)  not to the hardware but during </a:t>
            </a:r>
            <a:r>
              <a:rPr lang="en-GB" sz="1400" kern="0" dirty="0"/>
              <a:t>r</a:t>
            </a:r>
            <a:r>
              <a:rPr lang="en-GB" sz="1400" kern="0" dirty="0" smtClean="0"/>
              <a:t>un 101 when 9 hours of user down time occur due to the cryogenic compressor failure </a:t>
            </a:r>
          </a:p>
        </p:txBody>
      </p:sp>
      <p:graphicFrame>
        <p:nvGraphicFramePr>
          <p:cNvPr id="15" name="Chart 14"/>
          <p:cNvGraphicFramePr>
            <a:graphicFrameLocks/>
          </p:cNvGraphicFramePr>
          <p:nvPr>
            <p:extLst>
              <p:ext uri="{D42A27DB-BD31-4B8C-83A1-F6EECF244321}">
                <p14:modId xmlns:p14="http://schemas.microsoft.com/office/powerpoint/2010/main" val="2594230336"/>
              </p:ext>
            </p:extLst>
          </p:nvPr>
        </p:nvGraphicFramePr>
        <p:xfrm>
          <a:off x="1066130" y="2034825"/>
          <a:ext cx="37719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4997789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12</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Down-Time in TOP-UP mode</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606150" y="1309985"/>
            <a:ext cx="9009212" cy="659009"/>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RF and 3HC faults number and  user down time during the Elettra Full Energy Injection (2008) </a:t>
            </a:r>
            <a:r>
              <a:rPr lang="en-GB" sz="1400" b="1" kern="0" dirty="0"/>
              <a:t> </a:t>
            </a:r>
            <a:r>
              <a:rPr lang="en-GB" sz="1400" b="1" kern="0" dirty="0" smtClean="0"/>
              <a:t>and TOP-UP mode ( from 2010 to date) </a:t>
            </a:r>
          </a:p>
        </p:txBody>
      </p:sp>
      <p:sp>
        <p:nvSpPr>
          <p:cNvPr id="13" name="Content Placeholder 2"/>
          <p:cNvSpPr txBox="1">
            <a:spLocks/>
          </p:cNvSpPr>
          <p:nvPr/>
        </p:nvSpPr>
        <p:spPr>
          <a:xfrm>
            <a:off x="785587" y="5075981"/>
            <a:ext cx="8650338" cy="1968446"/>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3HC performances: </a:t>
            </a:r>
            <a:r>
              <a:rPr lang="en-GB" sz="1400" kern="0" dirty="0" smtClean="0"/>
              <a:t>Few but fatal faults!</a:t>
            </a:r>
          </a:p>
          <a:p>
            <a:pPr marL="400050" lvl="1" indent="0">
              <a:lnSpc>
                <a:spcPct val="150000"/>
              </a:lnSpc>
              <a:buNone/>
            </a:pPr>
            <a:r>
              <a:rPr lang="en-GB" sz="1200" kern="0" dirty="0" smtClean="0"/>
              <a:t>2010 a cold down during user operation performed +turbine failure fixed:15 hours User </a:t>
            </a:r>
            <a:r>
              <a:rPr lang="en-GB" sz="1200" kern="0" dirty="0"/>
              <a:t>D</a:t>
            </a:r>
            <a:r>
              <a:rPr lang="en-GB" sz="1200" kern="0" dirty="0" smtClean="0"/>
              <a:t>own </a:t>
            </a:r>
            <a:r>
              <a:rPr lang="en-GB" sz="1200" kern="0" dirty="0"/>
              <a:t>T</a:t>
            </a:r>
            <a:r>
              <a:rPr lang="en-GB" sz="1200" kern="0" dirty="0" smtClean="0"/>
              <a:t>ime (UDT)</a:t>
            </a:r>
          </a:p>
          <a:p>
            <a:pPr marL="400050" lvl="1" indent="0">
              <a:lnSpc>
                <a:spcPct val="150000"/>
              </a:lnSpc>
              <a:buNone/>
            </a:pPr>
            <a:r>
              <a:rPr lang="en-GB" sz="1200" kern="0" dirty="0" smtClean="0"/>
              <a:t>2011 cryogenic system failure 18 h </a:t>
            </a:r>
            <a:r>
              <a:rPr lang="en-GB" sz="1200" kern="0" dirty="0"/>
              <a:t>UDT </a:t>
            </a:r>
            <a:r>
              <a:rPr lang="en-GB" sz="1200" kern="0" dirty="0" smtClean="0"/>
              <a:t>+ several days in “3HC warm operation” user operation</a:t>
            </a:r>
          </a:p>
          <a:p>
            <a:pPr marL="400050" lvl="1" indent="0">
              <a:lnSpc>
                <a:spcPct val="150000"/>
              </a:lnSpc>
              <a:buNone/>
            </a:pPr>
            <a:r>
              <a:rPr lang="en-GB" sz="1200" kern="0" dirty="0" smtClean="0"/>
              <a:t>2012 insulation vacuum above the threshold. Fixed and 18 h of </a:t>
            </a:r>
            <a:r>
              <a:rPr lang="en-GB" sz="1200" kern="0" dirty="0"/>
              <a:t>UDT </a:t>
            </a:r>
            <a:endParaRPr lang="en-GB" sz="1200" kern="0" dirty="0" smtClean="0"/>
          </a:p>
          <a:p>
            <a:pPr marL="400050" lvl="1" indent="0">
              <a:lnSpc>
                <a:spcPct val="150000"/>
              </a:lnSpc>
              <a:buNone/>
            </a:pPr>
            <a:r>
              <a:rPr lang="en-GB" sz="1200" kern="0" dirty="0" smtClean="0"/>
              <a:t>2016 insulation vacuum above the threshold. Fixed but recovering the cryogenic temp was difficult (18 </a:t>
            </a:r>
            <a:r>
              <a:rPr lang="en-GB" sz="1200" kern="0" dirty="0"/>
              <a:t>h of UDT</a:t>
            </a:r>
            <a:r>
              <a:rPr lang="en-GB" sz="1200" kern="0" dirty="0" smtClean="0"/>
              <a:t>)</a:t>
            </a:r>
          </a:p>
          <a:p>
            <a:pPr marL="400050" lvl="1" indent="0">
              <a:lnSpc>
                <a:spcPct val="150000"/>
              </a:lnSpc>
              <a:buNone/>
            </a:pPr>
            <a:r>
              <a:rPr lang="en-GB" sz="1200" kern="0" dirty="0" smtClean="0"/>
              <a:t>2017 cell tuning problems (wrong calibration) and compressed air + pressure problem on the compressor ( 18 h UDT)</a:t>
            </a:r>
          </a:p>
        </p:txBody>
      </p:sp>
      <p:pic>
        <p:nvPicPr>
          <p:cNvPr id="5" name="Picture 4"/>
          <p:cNvPicPr>
            <a:picLocks noChangeAspect="1"/>
          </p:cNvPicPr>
          <p:nvPr/>
        </p:nvPicPr>
        <p:blipFill>
          <a:blip r:embed="rId3"/>
          <a:stretch>
            <a:fillRect/>
          </a:stretch>
        </p:blipFill>
        <p:spPr>
          <a:xfrm>
            <a:off x="1066130" y="2078778"/>
            <a:ext cx="3771900" cy="2743200"/>
          </a:xfrm>
          <a:prstGeom prst="rect">
            <a:avLst/>
          </a:prstGeom>
        </p:spPr>
      </p:pic>
      <p:pic>
        <p:nvPicPr>
          <p:cNvPr id="7" name="Picture 6"/>
          <p:cNvPicPr>
            <a:picLocks noChangeAspect="1"/>
          </p:cNvPicPr>
          <p:nvPr/>
        </p:nvPicPr>
        <p:blipFill>
          <a:blip r:embed="rId4"/>
          <a:stretch>
            <a:fillRect/>
          </a:stretch>
        </p:blipFill>
        <p:spPr>
          <a:xfrm>
            <a:off x="5159052" y="2078778"/>
            <a:ext cx="3771900" cy="2743200"/>
          </a:xfrm>
          <a:prstGeom prst="rect">
            <a:avLst/>
          </a:prstGeom>
        </p:spPr>
      </p:pic>
    </p:spTree>
    <p:extLst>
      <p:ext uri="{BB962C8B-B14F-4D97-AF65-F5344CB8AC3E}">
        <p14:creationId xmlns:p14="http://schemas.microsoft.com/office/powerpoint/2010/main" val="4750606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2428" y="1311852"/>
            <a:ext cx="6912260" cy="396021"/>
          </a:xfrm>
        </p:spPr>
        <p:txBody>
          <a:bodyPr/>
          <a:lstStyle/>
          <a:p>
            <a:pPr marL="0" indent="0">
              <a:buNone/>
            </a:pPr>
            <a:r>
              <a:rPr lang="en-US" sz="1400" b="1" u="sng" dirty="0" smtClean="0">
                <a:solidFill>
                  <a:srgbClr val="FF0000"/>
                </a:solidFill>
                <a:latin typeface="+mj-lt"/>
              </a:rPr>
              <a:t>QUALITATIVE</a:t>
            </a:r>
            <a:r>
              <a:rPr lang="en-US" sz="1400" dirty="0" smtClean="0">
                <a:latin typeface="+mj-lt"/>
              </a:rPr>
              <a:t> snapshot taken on May 2018 ; Energy 2.0 GeV; beam current 310 mA </a:t>
            </a:r>
            <a:endParaRPr lang="en-US" sz="1400" dirty="0">
              <a:latin typeface="+mj-lt"/>
            </a:endParaRPr>
          </a:p>
        </p:txBody>
      </p:sp>
      <p:sp>
        <p:nvSpPr>
          <p:cNvPr id="4" name="Slide Number Placeholder 3"/>
          <p:cNvSpPr>
            <a:spLocks noGrp="1"/>
          </p:cNvSpPr>
          <p:nvPr>
            <p:ph type="sldNum" sz="quarter" idx="10"/>
          </p:nvPr>
        </p:nvSpPr>
        <p:spPr/>
        <p:txBody>
          <a:bodyPr/>
          <a:lstStyle/>
          <a:p>
            <a:fld id="{D2B0634E-EFDC-497B-8290-E7DBFB2118CF}" type="slidenum">
              <a:rPr lang="it-IT" altLang="en-US" smtClean="0"/>
              <a:pPr/>
              <a:t>13</a:t>
            </a:fld>
            <a:endParaRPr lang="it-IT" altLang="en-US"/>
          </a:p>
        </p:txBody>
      </p:sp>
      <p:sp>
        <p:nvSpPr>
          <p:cNvPr id="5" name="Title 1"/>
          <p:cNvSpPr>
            <a:spLocks noGrp="1"/>
          </p:cNvSpPr>
          <p:nvPr>
            <p:ph type="title"/>
          </p:nvPr>
        </p:nvSpPr>
        <p:spPr>
          <a:xfrm>
            <a:off x="2957178" y="211145"/>
            <a:ext cx="6696744" cy="936104"/>
          </a:xfrm>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3HC and beam stability</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342495" y="1885578"/>
            <a:ext cx="5669480" cy="1387964"/>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panose="05000000000000000000" pitchFamily="2" charset="2"/>
              <a:buNone/>
            </a:pPr>
            <a:r>
              <a:rPr lang="en-US" sz="1400" b="1" kern="0" dirty="0" smtClean="0">
                <a:solidFill>
                  <a:srgbClr val="1067EA"/>
                </a:solidFill>
                <a:latin typeface="+mj-lt"/>
              </a:rPr>
              <a:t>CBM 388  instability intentionally excited</a:t>
            </a:r>
            <a:r>
              <a:rPr lang="en-US" sz="1400" kern="0" dirty="0" smtClean="0">
                <a:latin typeface="+mj-lt"/>
              </a:rPr>
              <a:t> driven by one RF cavity width huge excitation level (CBM 388  10-20 degree unstable)</a:t>
            </a:r>
          </a:p>
          <a:p>
            <a:pPr marL="0" indent="0">
              <a:buFont typeface="Wingdings" panose="05000000000000000000" pitchFamily="2" charset="2"/>
              <a:buNone/>
            </a:pPr>
            <a:r>
              <a:rPr lang="en-US" sz="1400" kern="0" dirty="0" smtClean="0">
                <a:latin typeface="+mj-lt"/>
              </a:rPr>
              <a:t>Lifetime drop:  - 6 %</a:t>
            </a:r>
          </a:p>
          <a:p>
            <a:pPr marL="0" indent="0">
              <a:buFont typeface="Wingdings" panose="05000000000000000000" pitchFamily="2" charset="2"/>
              <a:buNone/>
            </a:pPr>
            <a:r>
              <a:rPr lang="en-US" sz="1400" b="1" kern="0" dirty="0" smtClean="0">
                <a:solidFill>
                  <a:srgbClr val="00B050"/>
                </a:solidFill>
                <a:latin typeface="+mj-lt"/>
              </a:rPr>
              <a:t>3HC parked</a:t>
            </a:r>
            <a:r>
              <a:rPr lang="en-US" sz="1400" kern="0" dirty="0" smtClean="0">
                <a:latin typeface="+mj-lt"/>
              </a:rPr>
              <a:t>: </a:t>
            </a:r>
            <a:r>
              <a:rPr lang="en-US" sz="1400" kern="0" dirty="0" err="1" smtClean="0">
                <a:latin typeface="Symbol" panose="05050102010706020507" pitchFamily="18" charset="2"/>
              </a:rPr>
              <a:t>D</a:t>
            </a:r>
            <a:r>
              <a:rPr lang="en-US" sz="1400" kern="0" dirty="0" err="1" smtClean="0">
                <a:latin typeface="+mj-lt"/>
              </a:rPr>
              <a:t>f</a:t>
            </a:r>
            <a:r>
              <a:rPr lang="en-US" sz="1400" kern="0" dirty="0" smtClean="0">
                <a:latin typeface="+mj-lt"/>
              </a:rPr>
              <a:t> =-19 kHz, V</a:t>
            </a:r>
            <a:r>
              <a:rPr lang="en-US" sz="1000" kern="0" baseline="-30000" dirty="0" smtClean="0">
                <a:latin typeface="+mj-lt"/>
              </a:rPr>
              <a:t>3HC</a:t>
            </a:r>
            <a:r>
              <a:rPr lang="en-US" sz="1400" kern="0" baseline="-30000" dirty="0" smtClean="0">
                <a:latin typeface="+mj-lt"/>
              </a:rPr>
              <a:t> </a:t>
            </a:r>
            <a:r>
              <a:rPr lang="en-US" sz="1400" kern="0" dirty="0" smtClean="0">
                <a:latin typeface="+mj-lt"/>
              </a:rPr>
              <a:t>/cell &lt; 140 kV ( RF pick up reading unstable) </a:t>
            </a:r>
          </a:p>
          <a:p>
            <a:pPr marL="0" indent="0">
              <a:buFont typeface="Wingdings" panose="05000000000000000000" pitchFamily="2" charset="2"/>
              <a:buNone/>
            </a:pPr>
            <a:r>
              <a:rPr lang="en-US" sz="1400" kern="0" dirty="0" smtClean="0">
                <a:latin typeface="+mj-lt"/>
              </a:rPr>
              <a:t> </a:t>
            </a:r>
            <a:endParaRPr lang="en-US" sz="1400" kern="0" dirty="0">
              <a:latin typeface="+mj-lt"/>
            </a:endParaRPr>
          </a:p>
        </p:txBody>
      </p:sp>
      <p:sp>
        <p:nvSpPr>
          <p:cNvPr id="7" name="Content Placeholder 2"/>
          <p:cNvSpPr txBox="1">
            <a:spLocks/>
          </p:cNvSpPr>
          <p:nvPr/>
        </p:nvSpPr>
        <p:spPr>
          <a:xfrm>
            <a:off x="6191995" y="1923597"/>
            <a:ext cx="3312368" cy="1152128"/>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panose="05000000000000000000" pitchFamily="2" charset="2"/>
              <a:buNone/>
            </a:pPr>
            <a:r>
              <a:rPr lang="en-US" sz="1400" b="1" kern="0" dirty="0" smtClean="0">
                <a:solidFill>
                  <a:srgbClr val="1067EA"/>
                </a:solidFill>
                <a:latin typeface="+mj-lt"/>
              </a:rPr>
              <a:t>NO CBM : beam longitudinally stable</a:t>
            </a:r>
          </a:p>
          <a:p>
            <a:pPr marL="0" indent="0">
              <a:buFont typeface="Wingdings" panose="05000000000000000000" pitchFamily="2" charset="2"/>
              <a:buNone/>
            </a:pPr>
            <a:r>
              <a:rPr lang="en-US" sz="1400" b="1" kern="0" dirty="0" smtClean="0">
                <a:solidFill>
                  <a:srgbClr val="00B050"/>
                </a:solidFill>
                <a:latin typeface="+mj-lt"/>
              </a:rPr>
              <a:t>3HC tuned</a:t>
            </a:r>
            <a:r>
              <a:rPr lang="en-US" sz="1400" kern="0" dirty="0" smtClean="0">
                <a:latin typeface="+mj-lt"/>
              </a:rPr>
              <a:t>:</a:t>
            </a:r>
          </a:p>
          <a:p>
            <a:pPr marL="0" indent="0">
              <a:buFont typeface="Wingdings" panose="05000000000000000000" pitchFamily="2" charset="2"/>
              <a:buNone/>
            </a:pPr>
            <a:r>
              <a:rPr lang="en-US" sz="1400" kern="0" dirty="0" smtClean="0">
                <a:latin typeface="+mj-lt"/>
              </a:rPr>
              <a:t>V</a:t>
            </a:r>
            <a:r>
              <a:rPr lang="en-US" sz="1000" kern="0" baseline="-30000" dirty="0" smtClean="0">
                <a:latin typeface="+mj-lt"/>
              </a:rPr>
              <a:t>3HC</a:t>
            </a:r>
            <a:r>
              <a:rPr lang="en-US" sz="1400" kern="0" baseline="-30000" dirty="0" smtClean="0">
                <a:latin typeface="+mj-lt"/>
              </a:rPr>
              <a:t> </a:t>
            </a:r>
            <a:r>
              <a:rPr lang="en-US" sz="1400" kern="0" dirty="0" smtClean="0">
                <a:latin typeface="+mj-lt"/>
              </a:rPr>
              <a:t>/cell = 180 kV  (stable reading)</a:t>
            </a:r>
          </a:p>
          <a:p>
            <a:pPr marL="0" indent="0">
              <a:buFont typeface="Wingdings" panose="05000000000000000000" pitchFamily="2" charset="2"/>
              <a:buNone/>
            </a:pPr>
            <a:r>
              <a:rPr lang="en-US" sz="1400" kern="0" dirty="0" smtClean="0">
                <a:latin typeface="+mj-lt"/>
              </a:rPr>
              <a:t> </a:t>
            </a:r>
            <a:endParaRPr lang="en-US" sz="1400" kern="0" dirty="0">
              <a:latin typeface="+mj-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90" y="3347789"/>
            <a:ext cx="1281592" cy="96119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72" t="9061" r="26986" b="11713"/>
          <a:stretch/>
        </p:blipFill>
        <p:spPr>
          <a:xfrm>
            <a:off x="1151880" y="3804092"/>
            <a:ext cx="3816424" cy="3265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722" y="3311708"/>
            <a:ext cx="1191323" cy="89349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867" t="14788" r="31282" b="12668"/>
          <a:stretch/>
        </p:blipFill>
        <p:spPr>
          <a:xfrm>
            <a:off x="6011975" y="3786127"/>
            <a:ext cx="3672408" cy="3283565"/>
          </a:xfrm>
          <a:prstGeom prst="rect">
            <a:avLst/>
          </a:prstGeom>
        </p:spPr>
      </p:pic>
    </p:spTree>
    <p:extLst>
      <p:ext uri="{BB962C8B-B14F-4D97-AF65-F5344CB8AC3E}">
        <p14:creationId xmlns:p14="http://schemas.microsoft.com/office/powerpoint/2010/main" val="153851211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14</a:t>
            </a:fld>
            <a:endParaRPr lang="it-IT" altLang="en-US"/>
          </a:p>
        </p:txBody>
      </p:sp>
      <p:sp>
        <p:nvSpPr>
          <p:cNvPr id="5" name="Title 1"/>
          <p:cNvSpPr>
            <a:spLocks noGrp="1"/>
          </p:cNvSpPr>
          <p:nvPr>
            <p:ph type="title"/>
          </p:nvPr>
        </p:nvSpPr>
        <p:spPr>
          <a:xfrm>
            <a:off x="2952080" y="179438"/>
            <a:ext cx="6696744" cy="936104"/>
          </a:xfrm>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RF System &amp; down time</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Content Placeholder 2"/>
          <p:cNvSpPr txBox="1">
            <a:spLocks/>
          </p:cNvSpPr>
          <p:nvPr/>
        </p:nvSpPr>
        <p:spPr>
          <a:xfrm>
            <a:off x="670666" y="1391441"/>
            <a:ext cx="8952284" cy="45228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RF performances in 2018:</a:t>
            </a:r>
            <a:r>
              <a:rPr lang="en-GB" sz="1400" kern="0" dirty="0" smtClean="0"/>
              <a:t> </a:t>
            </a:r>
            <a:r>
              <a:rPr lang="en-GB" sz="1400" b="1" kern="0" dirty="0" smtClean="0">
                <a:solidFill>
                  <a:schemeClr val="accent3">
                    <a:lumMod val="50000"/>
                  </a:schemeClr>
                </a:solidFill>
              </a:rPr>
              <a:t>high failure rate </a:t>
            </a:r>
            <a:r>
              <a:rPr lang="en-GB" sz="1400" kern="0" dirty="0" smtClean="0"/>
              <a:t>due to the interlock analogue electronics!</a:t>
            </a:r>
          </a:p>
        </p:txBody>
      </p:sp>
      <p:sp>
        <p:nvSpPr>
          <p:cNvPr id="15" name="Content Placeholder 2"/>
          <p:cNvSpPr txBox="1">
            <a:spLocks/>
          </p:cNvSpPr>
          <p:nvPr/>
        </p:nvSpPr>
        <p:spPr>
          <a:xfrm>
            <a:off x="503808" y="4825370"/>
            <a:ext cx="4328517" cy="1296144"/>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kern="0" dirty="0" smtClean="0"/>
              <a:t>RF interlock switch is home made and it has been built with analogue electronics, no PLC, no digital memory.  Capacitors and AC/DC power supplies ageing…More than 60% of down time due to these issues…</a:t>
            </a:r>
          </a:p>
        </p:txBody>
      </p:sp>
      <p:graphicFrame>
        <p:nvGraphicFramePr>
          <p:cNvPr id="16" name="Chart 15"/>
          <p:cNvGraphicFramePr>
            <a:graphicFrameLocks/>
          </p:cNvGraphicFramePr>
          <p:nvPr>
            <p:extLst>
              <p:ext uri="{D42A27DB-BD31-4B8C-83A1-F6EECF244321}">
                <p14:modId xmlns:p14="http://schemas.microsoft.com/office/powerpoint/2010/main" val="1656610181"/>
              </p:ext>
            </p:extLst>
          </p:nvPr>
        </p:nvGraphicFramePr>
        <p:xfrm>
          <a:off x="1943968" y="1843723"/>
          <a:ext cx="5619749" cy="2940844"/>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p:cNvSpPr txBox="1">
            <a:spLocks/>
          </p:cNvSpPr>
          <p:nvPr/>
        </p:nvSpPr>
        <p:spPr>
          <a:xfrm>
            <a:off x="503808" y="6178306"/>
            <a:ext cx="4217883" cy="89868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Circulator arc detector doubled</a:t>
            </a:r>
            <a:r>
              <a:rPr lang="en-GB" sz="1400" kern="0" dirty="0" smtClean="0"/>
              <a:t>…each interlock has risen both the detectors!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458" t="9062" b="17440"/>
          <a:stretch/>
        </p:blipFill>
        <p:spPr>
          <a:xfrm>
            <a:off x="5328344" y="5005679"/>
            <a:ext cx="3382149" cy="2231671"/>
          </a:xfrm>
          <a:prstGeom prst="rect">
            <a:avLst/>
          </a:prstGeom>
        </p:spPr>
      </p:pic>
    </p:spTree>
    <p:extLst>
      <p:ext uri="{BB962C8B-B14F-4D97-AF65-F5344CB8AC3E}">
        <p14:creationId xmlns:p14="http://schemas.microsoft.com/office/powerpoint/2010/main" val="400047574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15</a:t>
            </a:fld>
            <a:endParaRPr lang="it-IT" altLang="en-US"/>
          </a:p>
        </p:txBody>
      </p:sp>
      <p:sp>
        <p:nvSpPr>
          <p:cNvPr id="5" name="Title 1"/>
          <p:cNvSpPr>
            <a:spLocks noGrp="1"/>
          </p:cNvSpPr>
          <p:nvPr>
            <p:ph type="title"/>
          </p:nvPr>
        </p:nvSpPr>
        <p:spPr>
          <a:xfrm>
            <a:off x="2952080" y="179438"/>
            <a:ext cx="6696744" cy="936104"/>
          </a:xfrm>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RF Power Station</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noGrp="1"/>
          </p:cNvSpPr>
          <p:nvPr>
            <p:ph idx="1"/>
          </p:nvPr>
        </p:nvSpPr>
        <p:spPr>
          <a:xfrm>
            <a:off x="359792" y="1475581"/>
            <a:ext cx="5400600" cy="3600400"/>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GB" sz="1400" kern="0" dirty="0" smtClean="0"/>
              <a:t>BOOSTER SSA is working fine, no down time so far , </a:t>
            </a:r>
            <a:r>
              <a:rPr lang="en-GB" sz="1400" kern="0" dirty="0" smtClean="0">
                <a:latin typeface="Calibri" panose="020F0502020204030204" pitchFamily="34" charset="0"/>
                <a:cs typeface="Calibri" panose="020F0502020204030204" pitchFamily="34" charset="0"/>
              </a:rPr>
              <a:t>≈ </a:t>
            </a:r>
            <a:r>
              <a:rPr lang="en-GB" sz="1400" kern="0" dirty="0" smtClean="0">
                <a:cs typeface="Calibri" panose="020F0502020204030204" pitchFamily="34" charset="0"/>
              </a:rPr>
              <a:t>6500 </a:t>
            </a:r>
            <a:r>
              <a:rPr lang="en-GB" sz="1400" kern="0" dirty="0" smtClean="0"/>
              <a:t> operating hours.</a:t>
            </a:r>
          </a:p>
          <a:p>
            <a:pPr marL="0" indent="0">
              <a:buNone/>
            </a:pPr>
            <a:r>
              <a:rPr lang="en-GB" sz="1400" dirty="0" smtClean="0"/>
              <a:t>	Warranty repair:</a:t>
            </a:r>
            <a:endParaRPr lang="en-GB" sz="1400" kern="0" dirty="0" smtClean="0"/>
          </a:p>
          <a:p>
            <a:pPr lvl="1"/>
            <a:r>
              <a:rPr lang="en-GB" sz="1200" dirty="0" smtClean="0"/>
              <a:t>Two RF power transistors replaced  </a:t>
            </a:r>
            <a:r>
              <a:rPr lang="en-GB" sz="1200" dirty="0"/>
              <a:t>(</a:t>
            </a:r>
            <a:r>
              <a:rPr lang="en-GB" sz="1200" dirty="0" smtClean="0"/>
              <a:t>out of  96)</a:t>
            </a:r>
          </a:p>
          <a:p>
            <a:pPr lvl="1"/>
            <a:r>
              <a:rPr lang="en-GB" sz="1200" kern="0" dirty="0" smtClean="0"/>
              <a:t>One water pump replaced and  the water liquid cleaned </a:t>
            </a:r>
          </a:p>
          <a:p>
            <a:pPr marL="457200" lvl="1" indent="0">
              <a:buNone/>
            </a:pPr>
            <a:r>
              <a:rPr lang="en-GB" sz="1200" dirty="0"/>
              <a:t> </a:t>
            </a:r>
            <a:r>
              <a:rPr lang="en-GB" sz="1200" dirty="0" smtClean="0"/>
              <a:t>     </a:t>
            </a:r>
            <a:r>
              <a:rPr lang="en-GB" sz="1200" kern="0" dirty="0" smtClean="0"/>
              <a:t>(cold plate </a:t>
            </a:r>
            <a:r>
              <a:rPr lang="en-GB" sz="1200" dirty="0" smtClean="0"/>
              <a:t>maximum temperature </a:t>
            </a:r>
            <a:r>
              <a:rPr lang="en-GB" sz="1200" kern="0" dirty="0" smtClean="0"/>
              <a:t>drop of 8 </a:t>
            </a:r>
            <a:r>
              <a:rPr lang="en-GB" sz="1200" kern="0" dirty="0" smtClean="0">
                <a:latin typeface="Times New Roman" panose="02020603050405020304" pitchFamily="18" charset="0"/>
                <a:cs typeface="Times New Roman" panose="02020603050405020304" pitchFamily="18" charset="0"/>
              </a:rPr>
              <a:t>⁰</a:t>
            </a:r>
            <a:r>
              <a:rPr lang="en-GB" sz="1200" kern="0" dirty="0" smtClean="0"/>
              <a:t>C) </a:t>
            </a:r>
          </a:p>
          <a:p>
            <a:pPr marL="457200" lvl="1" indent="0">
              <a:buNone/>
            </a:pPr>
            <a:endParaRPr lang="en-GB" sz="1200" kern="0" dirty="0" smtClean="0"/>
          </a:p>
          <a:p>
            <a:r>
              <a:rPr lang="en-GB" sz="1400" kern="0" dirty="0" smtClean="0"/>
              <a:t>IOTs still the original ones, but their operating power is  around 35-40  kW each.</a:t>
            </a:r>
          </a:p>
          <a:p>
            <a:endParaRPr lang="en-GB" sz="1400" kern="0" dirty="0" smtClean="0"/>
          </a:p>
          <a:p>
            <a:r>
              <a:rPr lang="en-GB" sz="1400" kern="0" dirty="0" smtClean="0"/>
              <a:t>Klystron-based amplifier: two klystrons replaced during shut down (only one spare left). </a:t>
            </a:r>
          </a:p>
          <a:p>
            <a:pPr lvl="1"/>
            <a:r>
              <a:rPr lang="en-GB" sz="1200" dirty="0" smtClean="0"/>
              <a:t>Removed klystron operation hours 49800 and 42600  (Standard operating hours </a:t>
            </a:r>
            <a:r>
              <a:rPr lang="en-GB" sz="1200" dirty="0">
                <a:latin typeface="Calibri" panose="020F0502020204030204" pitchFamily="34" charset="0"/>
                <a:cs typeface="Calibri" panose="020F0502020204030204" pitchFamily="34" charset="0"/>
              </a:rPr>
              <a:t>≈ </a:t>
            </a:r>
            <a:r>
              <a:rPr lang="en-GB" sz="1200" dirty="0" smtClean="0"/>
              <a:t>30000)</a:t>
            </a:r>
          </a:p>
          <a:p>
            <a:pPr marL="457200" lvl="1" indent="0">
              <a:buNone/>
            </a:pPr>
            <a:endParaRPr lang="en-GB" sz="1200" kern="0" dirty="0">
              <a:solidFill>
                <a:srgbClr val="FF0000"/>
              </a:solidFill>
            </a:endParaRPr>
          </a:p>
        </p:txBody>
      </p:sp>
      <p:pic>
        <p:nvPicPr>
          <p:cNvPr id="8" name="Picture 7"/>
          <p:cNvPicPr>
            <a:picLocks noChangeAspect="1"/>
          </p:cNvPicPr>
          <p:nvPr/>
        </p:nvPicPr>
        <p:blipFill>
          <a:blip r:embed="rId3"/>
          <a:stretch>
            <a:fillRect/>
          </a:stretch>
        </p:blipFill>
        <p:spPr>
          <a:xfrm>
            <a:off x="4858644" y="5940077"/>
            <a:ext cx="4896544" cy="1130597"/>
          </a:xfrm>
          <a:prstGeom prst="rect">
            <a:avLst/>
          </a:prstGeom>
        </p:spPr>
      </p:pic>
      <p:pic>
        <p:nvPicPr>
          <p:cNvPr id="9" name="Picture 8"/>
          <p:cNvPicPr>
            <a:picLocks noChangeAspect="1"/>
          </p:cNvPicPr>
          <p:nvPr/>
        </p:nvPicPr>
        <p:blipFill>
          <a:blip r:embed="rId4"/>
          <a:stretch>
            <a:fillRect/>
          </a:stretch>
        </p:blipFill>
        <p:spPr>
          <a:xfrm>
            <a:off x="647824" y="5162462"/>
            <a:ext cx="3888432" cy="19082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17932" y="1697213"/>
            <a:ext cx="4243931" cy="3182948"/>
          </a:xfrm>
          <a:prstGeom prst="rect">
            <a:avLst/>
          </a:prstGeom>
        </p:spPr>
      </p:pic>
      <p:sp>
        <p:nvSpPr>
          <p:cNvPr id="12" name="TextBox 11"/>
          <p:cNvSpPr txBox="1"/>
          <p:nvPr/>
        </p:nvSpPr>
        <p:spPr>
          <a:xfrm>
            <a:off x="5659464" y="5464135"/>
            <a:ext cx="4095723" cy="378565"/>
          </a:xfrm>
          <a:prstGeom prst="rect">
            <a:avLst/>
          </a:prstGeom>
          <a:noFill/>
        </p:spPr>
        <p:txBody>
          <a:bodyPr wrap="square" rtlCol="0">
            <a:spAutoFit/>
          </a:bodyPr>
          <a:lstStyle/>
          <a:p>
            <a:r>
              <a:rPr lang="en-US" sz="1000" dirty="0" smtClean="0">
                <a:solidFill>
                  <a:schemeClr val="accent3">
                    <a:lumMod val="50000"/>
                  </a:schemeClr>
                </a:solidFill>
              </a:rPr>
              <a:t>Philips YK1256 Klystron set into operation in </a:t>
            </a:r>
            <a:r>
              <a:rPr lang="en-US" sz="1000" b="1" dirty="0" smtClean="0">
                <a:solidFill>
                  <a:schemeClr val="accent3">
                    <a:lumMod val="50000"/>
                  </a:schemeClr>
                </a:solidFill>
              </a:rPr>
              <a:t>1991</a:t>
            </a:r>
            <a:r>
              <a:rPr lang="en-US" sz="1000" dirty="0" smtClean="0">
                <a:solidFill>
                  <a:schemeClr val="accent3">
                    <a:lumMod val="50000"/>
                  </a:schemeClr>
                </a:solidFill>
              </a:rPr>
              <a:t> in RF lab and then in RF# 3 in 2014, removed for low collector current after 42600.</a:t>
            </a:r>
            <a:endParaRPr lang="en-US" sz="1000" dirty="0">
              <a:solidFill>
                <a:schemeClr val="accent3">
                  <a:lumMod val="50000"/>
                </a:schemeClr>
              </a:solidFill>
            </a:endParaRPr>
          </a:p>
        </p:txBody>
      </p:sp>
    </p:spTree>
    <p:extLst>
      <p:ext uri="{BB962C8B-B14F-4D97-AF65-F5344CB8AC3E}">
        <p14:creationId xmlns:p14="http://schemas.microsoft.com/office/powerpoint/2010/main" val="248219532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16</a:t>
            </a:fld>
            <a:endParaRPr lang="it-IT" altLang="en-US"/>
          </a:p>
        </p:txBody>
      </p:sp>
      <p:sp>
        <p:nvSpPr>
          <p:cNvPr id="5" name="Rectangle 3"/>
          <p:cNvSpPr>
            <a:spLocks noGrp="1" noChangeArrowheads="1"/>
          </p:cNvSpPr>
          <p:nvPr>
            <p:ph idx="1"/>
          </p:nvPr>
        </p:nvSpPr>
        <p:spPr bwMode="auto">
          <a:xfrm>
            <a:off x="575816" y="1547589"/>
            <a:ext cx="9072563" cy="5400600"/>
          </a:xfrm>
          <a:prstGeom prst="rect">
            <a:avLst/>
          </a:prstGeom>
          <a:solidFill>
            <a:srgbClr val="FFFFFF"/>
          </a:solidFill>
          <a:extLst>
            <a:ext uri="{91240B29-F687-4F45-9708-019B960494DF}">
              <a14:hiddenLine xmlns:a14="http://schemas.microsoft.com/office/drawing/2010/main" w="38100" cmpd="sng">
                <a:solidFill>
                  <a:schemeClr val="hlink"/>
                </a:solidFill>
                <a:miter lim="800000"/>
                <a:headEnd/>
                <a:tailEnd/>
              </a14:hiddenLine>
            </a:ext>
          </a:extLst>
        </p:spPr>
        <p:txBody>
          <a:bodyPr lIns="96213" tIns="48107" rIns="96213" bIns="48107"/>
          <a:lstStyle/>
          <a:p>
            <a:pPr marL="0" indent="0">
              <a:buNone/>
            </a:pPr>
            <a:r>
              <a:rPr lang="en-US" altLang="en-US" sz="1600" dirty="0" smtClean="0">
                <a:solidFill>
                  <a:schemeClr val="tx1"/>
                </a:solidFill>
                <a:latin typeface="Arial" charset="0"/>
              </a:rPr>
              <a:t>Courtesy of  </a:t>
            </a:r>
            <a:r>
              <a:rPr lang="en-US" altLang="en-US" sz="1600" b="1" dirty="0" smtClean="0">
                <a:solidFill>
                  <a:srgbClr val="00B050"/>
                </a:solidFill>
                <a:latin typeface="Arial" charset="0"/>
              </a:rPr>
              <a:t>E. </a:t>
            </a:r>
            <a:r>
              <a:rPr lang="en-US" altLang="en-US" sz="1600" b="1" dirty="0" err="1" smtClean="0">
                <a:solidFill>
                  <a:srgbClr val="00B050"/>
                </a:solidFill>
                <a:latin typeface="Arial" charset="0"/>
              </a:rPr>
              <a:t>Karantzoulis</a:t>
            </a:r>
            <a:endParaRPr lang="en-US" altLang="en-US" sz="1600" b="1" dirty="0" smtClean="0">
              <a:solidFill>
                <a:srgbClr val="00B050"/>
              </a:solidFill>
              <a:latin typeface="Arial" charset="0"/>
            </a:endParaRPr>
          </a:p>
          <a:p>
            <a:pPr marL="0" indent="0">
              <a:lnSpc>
                <a:spcPct val="150000"/>
              </a:lnSpc>
              <a:spcBef>
                <a:spcPts val="600"/>
              </a:spcBef>
              <a:buNone/>
            </a:pPr>
            <a:r>
              <a:rPr lang="en-GB" altLang="en-US" sz="1600" dirty="0" smtClean="0">
                <a:solidFill>
                  <a:schemeClr val="tx1"/>
                </a:solidFill>
                <a:latin typeface="Arial" charset="0"/>
              </a:rPr>
              <a:t>The future for Elettra? </a:t>
            </a:r>
          </a:p>
          <a:p>
            <a:pPr marL="0" indent="0">
              <a:lnSpc>
                <a:spcPct val="150000"/>
              </a:lnSpc>
              <a:spcBef>
                <a:spcPts val="600"/>
              </a:spcBef>
              <a:buNone/>
            </a:pPr>
            <a:r>
              <a:rPr lang="en-GB" altLang="en-US" sz="1600" b="1" dirty="0" smtClean="0">
                <a:solidFill>
                  <a:schemeClr val="tx2">
                    <a:lumMod val="75000"/>
                  </a:schemeClr>
                </a:solidFill>
                <a:latin typeface="Arial" charset="0"/>
              </a:rPr>
              <a:t>A new machine following the </a:t>
            </a:r>
            <a:r>
              <a:rPr lang="en-GB" altLang="en-US" sz="1600" b="1" dirty="0" smtClean="0">
                <a:solidFill>
                  <a:srgbClr val="C00000"/>
                </a:solidFill>
                <a:latin typeface="Arial" charset="0"/>
              </a:rPr>
              <a:t>U</a:t>
            </a:r>
            <a:r>
              <a:rPr lang="en-GB" altLang="en-US" sz="1600" b="1" dirty="0" smtClean="0">
                <a:solidFill>
                  <a:schemeClr val="tx2">
                    <a:lumMod val="75000"/>
                  </a:schemeClr>
                </a:solidFill>
                <a:latin typeface="Arial" charset="0"/>
              </a:rPr>
              <a:t>ltimate </a:t>
            </a:r>
            <a:r>
              <a:rPr lang="en-GB" altLang="en-US" sz="1600" b="1" dirty="0" smtClean="0">
                <a:solidFill>
                  <a:srgbClr val="C00000"/>
                </a:solidFill>
                <a:latin typeface="Arial" charset="0"/>
              </a:rPr>
              <a:t>S</a:t>
            </a:r>
            <a:r>
              <a:rPr lang="en-GB" altLang="en-US" sz="1600" b="1" dirty="0" smtClean="0">
                <a:solidFill>
                  <a:schemeClr val="tx2">
                    <a:lumMod val="75000"/>
                  </a:schemeClr>
                </a:solidFill>
                <a:latin typeface="Arial" charset="0"/>
              </a:rPr>
              <a:t>torage </a:t>
            </a:r>
            <a:r>
              <a:rPr lang="en-GB" altLang="en-US" sz="1600" b="1" dirty="0" smtClean="0">
                <a:solidFill>
                  <a:srgbClr val="C00000"/>
                </a:solidFill>
                <a:latin typeface="Arial" charset="0"/>
              </a:rPr>
              <a:t>R</a:t>
            </a:r>
            <a:r>
              <a:rPr lang="en-GB" altLang="en-US" sz="1600" b="1" dirty="0" smtClean="0">
                <a:solidFill>
                  <a:schemeClr val="tx2">
                    <a:lumMod val="75000"/>
                  </a:schemeClr>
                </a:solidFill>
                <a:latin typeface="Arial" charset="0"/>
              </a:rPr>
              <a:t>ings developments</a:t>
            </a:r>
            <a:endParaRPr lang="en-US" altLang="en-US" sz="1600" b="1" dirty="0" smtClean="0">
              <a:solidFill>
                <a:schemeClr val="tx2">
                  <a:lumMod val="75000"/>
                </a:schemeClr>
              </a:solidFill>
              <a:latin typeface="Arial" charset="0"/>
            </a:endParaRPr>
          </a:p>
          <a:p>
            <a:pPr marL="0" indent="0">
              <a:buNone/>
            </a:pPr>
            <a:r>
              <a:rPr lang="en-US" altLang="en-US" sz="1600" b="1" i="1" dirty="0" smtClean="0">
                <a:solidFill>
                  <a:schemeClr val="tx1"/>
                </a:solidFill>
                <a:latin typeface="Arial" charset="0"/>
              </a:rPr>
              <a:t>Established items in 2017:</a:t>
            </a:r>
          </a:p>
          <a:p>
            <a:pPr>
              <a:buFont typeface="Times New Roman" pitchFamily="18" charset="0"/>
              <a:buChar char="•"/>
            </a:pPr>
            <a:r>
              <a:rPr lang="en-US" altLang="en-US" sz="1600" u="sng" dirty="0" smtClean="0">
                <a:solidFill>
                  <a:schemeClr val="tx1"/>
                </a:solidFill>
                <a:latin typeface="Arial" charset="0"/>
              </a:rPr>
              <a:t>Same building</a:t>
            </a:r>
            <a:r>
              <a:rPr lang="en-US" altLang="en-US" sz="1600" dirty="0" smtClean="0">
                <a:solidFill>
                  <a:schemeClr val="tx1"/>
                </a:solidFill>
                <a:latin typeface="Arial" charset="0"/>
              </a:rPr>
              <a:t>, same position Circumference </a:t>
            </a:r>
            <a:r>
              <a:rPr lang="en-US" altLang="en-US" sz="1600" dirty="0" smtClean="0">
                <a:solidFill>
                  <a:schemeClr val="tx1"/>
                </a:solidFill>
                <a:latin typeface="Arial" charset="0"/>
                <a:cs typeface="Arial" charset="0"/>
              </a:rPr>
              <a:t>~</a:t>
            </a:r>
            <a:r>
              <a:rPr lang="en-US" altLang="en-US" sz="1600" dirty="0" smtClean="0">
                <a:solidFill>
                  <a:schemeClr val="tx1"/>
                </a:solidFill>
                <a:latin typeface="Arial" charset="0"/>
              </a:rPr>
              <a:t>259.2 m</a:t>
            </a:r>
          </a:p>
          <a:p>
            <a:pPr>
              <a:buFont typeface="Times New Roman" pitchFamily="18" charset="0"/>
              <a:buChar char="•"/>
            </a:pPr>
            <a:r>
              <a:rPr lang="en-US" altLang="en-US" sz="1600" u="sng" dirty="0" smtClean="0">
                <a:solidFill>
                  <a:schemeClr val="tx1"/>
                </a:solidFill>
                <a:latin typeface="Arial" charset="0"/>
              </a:rPr>
              <a:t>Energy 2.0 GeV</a:t>
            </a:r>
          </a:p>
          <a:p>
            <a:pPr>
              <a:buFont typeface="Times New Roman" pitchFamily="18" charset="0"/>
              <a:buChar char="•"/>
            </a:pPr>
            <a:r>
              <a:rPr lang="en-US" altLang="en-US" sz="1600" u="sng" dirty="0" smtClean="0">
                <a:solidFill>
                  <a:schemeClr val="tx1"/>
                </a:solidFill>
                <a:latin typeface="Arial" charset="0"/>
              </a:rPr>
              <a:t>Brilliance increase </a:t>
            </a:r>
            <a:r>
              <a:rPr lang="en-US" altLang="en-US" sz="1600" dirty="0" smtClean="0">
                <a:solidFill>
                  <a:schemeClr val="tx1"/>
                </a:solidFill>
                <a:latin typeface="Arial" charset="0"/>
              </a:rPr>
              <a:t>at 1 </a:t>
            </a:r>
            <a:r>
              <a:rPr lang="en-US" altLang="en-US" sz="1600" dirty="0" err="1" smtClean="0">
                <a:solidFill>
                  <a:schemeClr val="tx1"/>
                </a:solidFill>
                <a:latin typeface="Arial" charset="0"/>
              </a:rPr>
              <a:t>keV</a:t>
            </a:r>
            <a:r>
              <a:rPr lang="en-US" altLang="en-US" sz="1600" dirty="0" smtClean="0">
                <a:solidFill>
                  <a:schemeClr val="tx1"/>
                </a:solidFill>
                <a:latin typeface="Arial" charset="0"/>
              </a:rPr>
              <a:t> by more than 1 order of magnitude</a:t>
            </a:r>
          </a:p>
          <a:p>
            <a:pPr>
              <a:buFont typeface="Times New Roman" pitchFamily="18" charset="0"/>
              <a:buChar char="•"/>
            </a:pPr>
            <a:r>
              <a:rPr lang="en-US" altLang="en-US" sz="1600" u="sng" dirty="0" smtClean="0">
                <a:solidFill>
                  <a:schemeClr val="tx1"/>
                </a:solidFill>
                <a:latin typeface="Arial" charset="0"/>
              </a:rPr>
              <a:t>Spot size less than 40 um</a:t>
            </a:r>
          </a:p>
          <a:p>
            <a:pPr marL="0" indent="0">
              <a:buNone/>
            </a:pPr>
            <a:r>
              <a:rPr lang="en-US" altLang="en-US" sz="1600" i="1" dirty="0" smtClean="0">
                <a:solidFill>
                  <a:schemeClr val="tx1"/>
                </a:solidFill>
                <a:latin typeface="Arial" charset="0"/>
              </a:rPr>
              <a:t>and</a:t>
            </a:r>
          </a:p>
          <a:p>
            <a:pPr>
              <a:buFont typeface="Times New Roman" pitchFamily="18" charset="0"/>
              <a:buChar char="•"/>
            </a:pPr>
            <a:r>
              <a:rPr lang="en-US" altLang="en-US" sz="1600" dirty="0" smtClean="0">
                <a:solidFill>
                  <a:schemeClr val="tx1"/>
                </a:solidFill>
                <a:latin typeface="Arial" charset="0"/>
              </a:rPr>
              <a:t>Maintain the existing ID straight sections</a:t>
            </a:r>
          </a:p>
          <a:p>
            <a:pPr>
              <a:buFont typeface="Times New Roman" pitchFamily="18" charset="0"/>
              <a:buChar char="•"/>
            </a:pPr>
            <a:r>
              <a:rPr lang="en-US" altLang="en-US" sz="1600" dirty="0" smtClean="0">
                <a:solidFill>
                  <a:schemeClr val="tx1"/>
                </a:solidFill>
                <a:latin typeface="Arial" charset="0"/>
              </a:rPr>
              <a:t>Maintain the existing bending magnet beam lines</a:t>
            </a:r>
          </a:p>
          <a:p>
            <a:pPr>
              <a:buFont typeface="Times New Roman" pitchFamily="18" charset="0"/>
              <a:buChar char="•"/>
            </a:pPr>
            <a:r>
              <a:rPr lang="en-US" altLang="en-US" sz="1600" dirty="0" smtClean="0">
                <a:solidFill>
                  <a:schemeClr val="tx1"/>
                </a:solidFill>
                <a:latin typeface="Arial" charset="0"/>
              </a:rPr>
              <a:t>Multi-bunch current 400 mA, maintain the filling patterns as before (hybrid, single bunch etc.) </a:t>
            </a:r>
          </a:p>
          <a:p>
            <a:pPr>
              <a:buFont typeface="Times New Roman" pitchFamily="18" charset="0"/>
              <a:buChar char="•"/>
            </a:pPr>
            <a:r>
              <a:rPr lang="en-US" altLang="en-US" sz="1600" dirty="0" smtClean="0">
                <a:solidFill>
                  <a:schemeClr val="tx1"/>
                </a:solidFill>
                <a:latin typeface="Arial" charset="0"/>
              </a:rPr>
              <a:t>free space not less than that of Elettra, LS: 6 m (4.5 for Ids) + (SS: 1.1 m ,  SLS: 1.46 ) total 8.56 m</a:t>
            </a:r>
          </a:p>
          <a:p>
            <a:pPr>
              <a:buFont typeface="Times New Roman" pitchFamily="18" charset="0"/>
              <a:buChar char="•"/>
            </a:pPr>
            <a:r>
              <a:rPr lang="en-US" altLang="en-US" sz="1600" dirty="0" smtClean="0">
                <a:solidFill>
                  <a:schemeClr val="tx1"/>
                </a:solidFill>
                <a:latin typeface="Arial" charset="0"/>
              </a:rPr>
              <a:t>Use off axis injection</a:t>
            </a:r>
          </a:p>
          <a:p>
            <a:pPr marL="0" indent="0">
              <a:buNone/>
            </a:pPr>
            <a:r>
              <a:rPr lang="en-GB" altLang="en-US" sz="1000" i="1" dirty="0" smtClean="0">
                <a:solidFill>
                  <a:schemeClr val="tx1"/>
                </a:solidFill>
                <a:latin typeface="Arial" charset="0"/>
              </a:rPr>
              <a:t>																* MOPRO075, IPAC2014</a:t>
            </a:r>
            <a:endParaRPr lang="en-US" altLang="en-US" sz="1000" i="1" dirty="0" smtClean="0">
              <a:solidFill>
                <a:schemeClr val="tx1"/>
              </a:solidFill>
              <a:latin typeface="Arial" charset="0"/>
            </a:endParaRPr>
          </a:p>
        </p:txBody>
      </p:sp>
      <p:sp>
        <p:nvSpPr>
          <p:cNvPr id="6" name="Title 1"/>
          <p:cNvSpPr txBox="1">
            <a:spLocks/>
          </p:cNvSpPr>
          <p:nvPr/>
        </p:nvSpPr>
        <p:spPr>
          <a:xfrm>
            <a:off x="3297908" y="253999"/>
            <a:ext cx="6696744" cy="936104"/>
          </a:xfrm>
          <a:prstGeom prst="rect">
            <a:avLst/>
          </a:prstGeom>
        </p:spPr>
        <p:txBody>
          <a:bodyPr anchor="ctr"/>
          <a:lstStyle>
            <a:lvl1pPr algn="l" defTabSz="44767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b="1" i="1" kern="0"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Elettra 2.0</a:t>
            </a:r>
            <a:endParaRPr lang="en-US" b="1" i="1" kern="0"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8208479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17</a:t>
            </a:fld>
            <a:endParaRPr lang="it-IT" altLang="en-US"/>
          </a:p>
        </p:txBody>
      </p:sp>
      <p:sp>
        <p:nvSpPr>
          <p:cNvPr id="8" name="Rectangle 3"/>
          <p:cNvSpPr>
            <a:spLocks noGrp="1" noChangeArrowheads="1"/>
          </p:cNvSpPr>
          <p:nvPr>
            <p:ph idx="1"/>
          </p:nvPr>
        </p:nvSpPr>
        <p:spPr bwMode="auto">
          <a:xfrm>
            <a:off x="510839" y="1507383"/>
            <a:ext cx="9098074" cy="5688632"/>
          </a:xfrm>
          <a:prstGeom prst="rect">
            <a:avLst/>
          </a:prstGeom>
          <a:solidFill>
            <a:srgbClr val="FFFFFF"/>
          </a:solidFill>
          <a:extLst>
            <a:ext uri="{91240B29-F687-4F45-9708-019B960494DF}">
              <a14:hiddenLine xmlns:a14="http://schemas.microsoft.com/office/drawing/2010/main" w="38100" cmpd="sng">
                <a:solidFill>
                  <a:schemeClr val="hlink"/>
                </a:solidFill>
                <a:miter lim="800000"/>
                <a:headEnd/>
                <a:tailEnd/>
              </a14:hiddenLine>
            </a:ext>
          </a:extLst>
        </p:spPr>
        <p:txBody>
          <a:bodyPr lIns="96213" tIns="48107" rIns="96213" bIns="48107"/>
          <a:lstStyle/>
          <a:p>
            <a:pPr marL="0" indent="0">
              <a:buNone/>
            </a:pPr>
            <a:r>
              <a:rPr lang="en-US" altLang="en-US" sz="1600" dirty="0" smtClean="0">
                <a:solidFill>
                  <a:schemeClr val="tx1"/>
                </a:solidFill>
                <a:latin typeface="Arial" charset="0"/>
              </a:rPr>
              <a:t>Courtesy of  </a:t>
            </a:r>
            <a:r>
              <a:rPr lang="en-US" altLang="en-US" sz="1600" b="1" dirty="0" smtClean="0">
                <a:solidFill>
                  <a:srgbClr val="00B050"/>
                </a:solidFill>
                <a:latin typeface="Arial" charset="0"/>
              </a:rPr>
              <a:t>E. </a:t>
            </a:r>
            <a:r>
              <a:rPr lang="en-US" altLang="en-US" sz="1600" b="1" dirty="0" err="1" smtClean="0">
                <a:solidFill>
                  <a:srgbClr val="00B050"/>
                </a:solidFill>
                <a:latin typeface="Arial" charset="0"/>
              </a:rPr>
              <a:t>Karantzoulis</a:t>
            </a:r>
            <a:endParaRPr lang="en-US" altLang="en-US" sz="1600" b="1" dirty="0" smtClean="0">
              <a:solidFill>
                <a:srgbClr val="00B050"/>
              </a:solidFill>
              <a:latin typeface="Arial" charset="0"/>
            </a:endParaRPr>
          </a:p>
          <a:p>
            <a:pPr marL="0" indent="0">
              <a:buNone/>
            </a:pPr>
            <a:r>
              <a:rPr lang="en-GB" altLang="en-US" sz="1600" b="1" dirty="0" smtClean="0">
                <a:solidFill>
                  <a:schemeClr val="tx1"/>
                </a:solidFill>
                <a:latin typeface="Arial" charset="0"/>
              </a:rPr>
              <a:t>New optic design with a 6-bend </a:t>
            </a:r>
            <a:r>
              <a:rPr lang="en-GB" altLang="en-US" sz="1600" b="1" dirty="0" err="1" smtClean="0">
                <a:solidFill>
                  <a:schemeClr val="tx1"/>
                </a:solidFill>
                <a:latin typeface="Arial" charset="0"/>
              </a:rPr>
              <a:t>achromat</a:t>
            </a:r>
            <a:r>
              <a:rPr lang="en-GB" altLang="en-US" sz="1600" b="1" dirty="0" smtClean="0">
                <a:solidFill>
                  <a:schemeClr val="tx1"/>
                </a:solidFill>
                <a:latin typeface="Arial" charset="0"/>
              </a:rPr>
              <a:t>  </a:t>
            </a:r>
          </a:p>
          <a:p>
            <a:pPr marL="0" indent="0">
              <a:buNone/>
            </a:pPr>
            <a:endParaRPr lang="en-US" altLang="en-US" sz="1600" b="1" dirty="0" smtClean="0">
              <a:solidFill>
                <a:schemeClr val="tx1"/>
              </a:solidFill>
              <a:latin typeface="Arial" charset="0"/>
            </a:endParaRPr>
          </a:p>
          <a:p>
            <a:pPr marL="0" indent="0">
              <a:buNone/>
            </a:pPr>
            <a:r>
              <a:rPr lang="en-GB" altLang="en-US" sz="1600" dirty="0" smtClean="0">
                <a:solidFill>
                  <a:schemeClr val="tx1"/>
                </a:solidFill>
                <a:latin typeface="Arial" charset="0"/>
              </a:rPr>
              <a:t>Elettra 2 will have:</a:t>
            </a:r>
          </a:p>
          <a:p>
            <a:pPr marL="685800" lvl="1"/>
            <a:r>
              <a:rPr lang="en-GB" altLang="en-US" sz="1400" dirty="0" smtClean="0">
                <a:solidFill>
                  <a:schemeClr val="tx1"/>
                </a:solidFill>
                <a:latin typeface="Arial" charset="0"/>
              </a:rPr>
              <a:t>larger magnets number with </a:t>
            </a:r>
          </a:p>
          <a:p>
            <a:pPr marL="400050" lvl="1" indent="0">
              <a:buNone/>
            </a:pPr>
            <a:r>
              <a:rPr lang="en-GB" altLang="en-US" sz="1400" dirty="0" smtClean="0">
                <a:solidFill>
                  <a:schemeClr val="tx1"/>
                </a:solidFill>
                <a:latin typeface="Arial" charset="0"/>
              </a:rPr>
              <a:t>	     higher field strength </a:t>
            </a:r>
          </a:p>
          <a:p>
            <a:pPr marL="685800" lvl="1"/>
            <a:r>
              <a:rPr lang="en-GB" altLang="en-US" sz="1400" dirty="0" smtClean="0">
                <a:solidFill>
                  <a:schemeClr val="tx1"/>
                </a:solidFill>
                <a:latin typeface="Arial" charset="0"/>
              </a:rPr>
              <a:t>larger power supply number</a:t>
            </a:r>
          </a:p>
          <a:p>
            <a:pPr marL="685800" lvl="1"/>
            <a:r>
              <a:rPr lang="en-GB" altLang="en-US" sz="1400" dirty="0" smtClean="0">
                <a:solidFill>
                  <a:schemeClr val="tx1"/>
                </a:solidFill>
                <a:latin typeface="Arial" charset="0"/>
              </a:rPr>
              <a:t>Smaller diameter vacuum </a:t>
            </a:r>
          </a:p>
          <a:p>
            <a:pPr marL="400050" lvl="1" indent="0">
              <a:buNone/>
            </a:pPr>
            <a:r>
              <a:rPr lang="en-GB" altLang="en-US" sz="1400" dirty="0">
                <a:solidFill>
                  <a:schemeClr val="tx1"/>
                </a:solidFill>
                <a:latin typeface="Arial" charset="0"/>
              </a:rPr>
              <a:t> </a:t>
            </a:r>
            <a:r>
              <a:rPr lang="en-GB" altLang="en-US" sz="1400" dirty="0" smtClean="0">
                <a:solidFill>
                  <a:schemeClr val="tx1"/>
                </a:solidFill>
                <a:latin typeface="Arial" charset="0"/>
              </a:rPr>
              <a:t>     chamber (halved)</a:t>
            </a:r>
          </a:p>
          <a:p>
            <a:pPr marL="685800" lvl="1"/>
            <a:r>
              <a:rPr lang="en-GB" altLang="en-US" sz="1400" dirty="0" smtClean="0">
                <a:solidFill>
                  <a:schemeClr val="tx1"/>
                </a:solidFill>
                <a:latin typeface="Arial" charset="0"/>
              </a:rPr>
              <a:t>Upgraded injection system</a:t>
            </a:r>
          </a:p>
          <a:p>
            <a:pPr marL="685800" lvl="1"/>
            <a:r>
              <a:rPr lang="en-GB" altLang="en-US" sz="1400" dirty="0" smtClean="0">
                <a:solidFill>
                  <a:schemeClr val="tx1"/>
                </a:solidFill>
                <a:latin typeface="Arial" charset="0"/>
              </a:rPr>
              <a:t>Dedicated wiggler for the </a:t>
            </a:r>
          </a:p>
          <a:p>
            <a:pPr marL="400050" lvl="1" indent="0">
              <a:buNone/>
            </a:pPr>
            <a:r>
              <a:rPr lang="en-GB" altLang="en-US" sz="1400" dirty="0" smtClean="0">
                <a:solidFill>
                  <a:schemeClr val="tx1"/>
                </a:solidFill>
                <a:latin typeface="Arial" charset="0"/>
              </a:rPr>
              <a:t>      dipole beam line (user request)</a:t>
            </a:r>
          </a:p>
          <a:p>
            <a:pPr marL="400050" lvl="1" indent="0">
              <a:buNone/>
            </a:pPr>
            <a:endParaRPr lang="en-GB" altLang="en-US" sz="1400" dirty="0">
              <a:solidFill>
                <a:schemeClr val="tx1"/>
              </a:solidFill>
              <a:latin typeface="Arial" charset="0"/>
            </a:endParaRPr>
          </a:p>
          <a:p>
            <a:pPr marL="400050" lvl="1" indent="0">
              <a:buNone/>
            </a:pPr>
            <a:endParaRPr lang="en-GB" altLang="en-US" sz="1400" dirty="0">
              <a:solidFill>
                <a:schemeClr val="tx1"/>
              </a:solidFill>
              <a:latin typeface="Arial" charset="0"/>
            </a:endParaRPr>
          </a:p>
          <a:p>
            <a:pPr marL="400050" lvl="1" indent="0">
              <a:buNone/>
            </a:pPr>
            <a:endParaRPr lang="en-GB" altLang="en-US" sz="1400" dirty="0" smtClean="0">
              <a:solidFill>
                <a:schemeClr val="tx1"/>
              </a:solidFill>
              <a:latin typeface="Arial" charset="0"/>
            </a:endParaRPr>
          </a:p>
          <a:p>
            <a:pPr marL="0" indent="0">
              <a:lnSpc>
                <a:spcPct val="150000"/>
              </a:lnSpc>
              <a:buNone/>
            </a:pPr>
            <a:r>
              <a:rPr lang="en-GB" altLang="en-US" sz="1600" b="1" dirty="0" smtClean="0">
                <a:solidFill>
                  <a:schemeClr val="tx1"/>
                </a:solidFill>
                <a:latin typeface="Arial" charset="0"/>
              </a:rPr>
              <a:t>A 4-bend </a:t>
            </a:r>
            <a:r>
              <a:rPr lang="en-GB" altLang="en-US" sz="1600" b="1" dirty="0" err="1" smtClean="0">
                <a:solidFill>
                  <a:schemeClr val="tx1"/>
                </a:solidFill>
                <a:latin typeface="Arial" charset="0"/>
              </a:rPr>
              <a:t>achromat</a:t>
            </a:r>
            <a:r>
              <a:rPr lang="en-GB" altLang="en-US" sz="1600" b="1" dirty="0" smtClean="0">
                <a:solidFill>
                  <a:schemeClr val="tx1"/>
                </a:solidFill>
                <a:latin typeface="Arial" charset="0"/>
              </a:rPr>
              <a:t> optic design solution is ready too…</a:t>
            </a:r>
          </a:p>
          <a:p>
            <a:pPr marL="0" indent="0">
              <a:lnSpc>
                <a:spcPct val="150000"/>
              </a:lnSpc>
              <a:buNone/>
            </a:pPr>
            <a:r>
              <a:rPr lang="en-GB" altLang="en-US" sz="1200" dirty="0" smtClean="0">
                <a:solidFill>
                  <a:schemeClr val="tx1"/>
                </a:solidFill>
                <a:latin typeface="Arial" charset="0"/>
              </a:rPr>
              <a:t>Waiting for the final decision from the </a:t>
            </a:r>
            <a:r>
              <a:rPr lang="en-GB" altLang="en-US" sz="1200" dirty="0">
                <a:solidFill>
                  <a:schemeClr val="tx1"/>
                </a:solidFill>
                <a:latin typeface="Arial" charset="0"/>
              </a:rPr>
              <a:t>U</a:t>
            </a:r>
            <a:r>
              <a:rPr lang="en-GB" altLang="en-US" sz="1200" dirty="0" smtClean="0">
                <a:solidFill>
                  <a:schemeClr val="tx1"/>
                </a:solidFill>
                <a:latin typeface="Arial" charset="0"/>
              </a:rPr>
              <a:t>ser community: </a:t>
            </a:r>
          </a:p>
          <a:p>
            <a:pPr marL="400050" lvl="1" indent="0">
              <a:lnSpc>
                <a:spcPct val="150000"/>
              </a:lnSpc>
              <a:buNone/>
            </a:pPr>
            <a:r>
              <a:rPr lang="en-GB" altLang="en-US" sz="1400" dirty="0" smtClean="0">
                <a:solidFill>
                  <a:schemeClr val="tx1"/>
                </a:solidFill>
                <a:latin typeface="Arial" charset="0"/>
              </a:rPr>
              <a:t>						</a:t>
            </a:r>
            <a:r>
              <a:rPr lang="en-GB" altLang="en-US" sz="1600" dirty="0" smtClean="0">
                <a:solidFill>
                  <a:srgbClr val="FF0000"/>
                </a:solidFill>
                <a:latin typeface="Arial" charset="0"/>
              </a:rPr>
              <a:t>high brilliance and low emittance machine </a:t>
            </a:r>
          </a:p>
          <a:p>
            <a:pPr marL="400050" lvl="1" indent="0">
              <a:lnSpc>
                <a:spcPct val="150000"/>
              </a:lnSpc>
              <a:buNone/>
            </a:pPr>
            <a:r>
              <a:rPr lang="en-GB" altLang="en-US" sz="1400" dirty="0" smtClean="0">
                <a:solidFill>
                  <a:schemeClr val="tx1"/>
                </a:solidFill>
                <a:latin typeface="Arial" charset="0"/>
              </a:rPr>
              <a:t>										or </a:t>
            </a:r>
          </a:p>
          <a:p>
            <a:pPr marL="400050" lvl="1" indent="0">
              <a:lnSpc>
                <a:spcPct val="150000"/>
              </a:lnSpc>
              <a:buNone/>
            </a:pPr>
            <a:r>
              <a:rPr lang="en-GB" altLang="en-US" sz="1400" dirty="0" smtClean="0">
                <a:solidFill>
                  <a:schemeClr val="tx1"/>
                </a:solidFill>
                <a:latin typeface="Arial" charset="0"/>
              </a:rPr>
              <a:t> 						</a:t>
            </a:r>
            <a:r>
              <a:rPr lang="en-GB" altLang="en-US" sz="1600" dirty="0" smtClean="0">
                <a:solidFill>
                  <a:srgbClr val="0070C0"/>
                </a:solidFill>
                <a:latin typeface="Arial" charset="0"/>
              </a:rPr>
              <a:t>time resolved experiments machine</a:t>
            </a:r>
          </a:p>
          <a:p>
            <a:pPr marL="0" indent="0">
              <a:lnSpc>
                <a:spcPct val="150000"/>
              </a:lnSpc>
              <a:buNone/>
            </a:pPr>
            <a:endParaRPr lang="en-GB" altLang="en-US" sz="1600" dirty="0" smtClean="0">
              <a:solidFill>
                <a:schemeClr val="tx1"/>
              </a:solidFill>
              <a:latin typeface="Arial" charset="0"/>
            </a:endParaRPr>
          </a:p>
          <a:p>
            <a:pPr marL="0" indent="0">
              <a:buNone/>
            </a:pPr>
            <a:endParaRPr lang="en-GB" altLang="en-US" sz="1600" dirty="0" smtClean="0">
              <a:solidFill>
                <a:schemeClr val="tx1"/>
              </a:solidFill>
              <a:latin typeface="Arial" charset="0"/>
            </a:endParaRPr>
          </a:p>
          <a:p>
            <a:pPr marL="0" indent="0">
              <a:buNone/>
            </a:pPr>
            <a:endParaRPr lang="en-GB" altLang="en-US" sz="1600" b="1" dirty="0" smtClean="0">
              <a:solidFill>
                <a:srgbClr val="00B050"/>
              </a:solidFill>
              <a:latin typeface="Arial" charset="0"/>
            </a:endParaRPr>
          </a:p>
          <a:p>
            <a:pPr marL="0" indent="0">
              <a:buNone/>
            </a:pPr>
            <a:endParaRPr lang="en-GB" altLang="en-US" sz="1600" dirty="0" smtClean="0">
              <a:solidFill>
                <a:schemeClr val="tx1"/>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771" y="2411685"/>
            <a:ext cx="5328592" cy="212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3297908" y="253999"/>
            <a:ext cx="6696744" cy="936104"/>
          </a:xfrm>
          <a:prstGeom prst="rect">
            <a:avLst/>
          </a:prstGeom>
        </p:spPr>
        <p:txBody>
          <a:bodyPr anchor="ctr"/>
          <a:lstStyle>
            <a:lvl1pPr algn="l" defTabSz="44767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b="1" i="1" kern="0"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Elettra 2.0</a:t>
            </a:r>
            <a:endParaRPr lang="en-US" b="1" i="1" kern="0"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972526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18</a:t>
            </a:fld>
            <a:endParaRPr lang="it-IT" altLang="en-US"/>
          </a:p>
        </p:txBody>
      </p:sp>
      <p:sp>
        <p:nvSpPr>
          <p:cNvPr id="5" name="Rectangle 3"/>
          <p:cNvSpPr txBox="1">
            <a:spLocks noChangeArrowheads="1"/>
          </p:cNvSpPr>
          <p:nvPr/>
        </p:nvSpPr>
        <p:spPr bwMode="auto">
          <a:xfrm>
            <a:off x="582437" y="1392594"/>
            <a:ext cx="6402091" cy="3611379"/>
          </a:xfrm>
          <a:prstGeom prst="rect">
            <a:avLst/>
          </a:prstGeom>
          <a:solidFill>
            <a:srgbClr val="FFFFFF"/>
          </a:solidFill>
          <a:extLst>
            <a:ext uri="{91240B29-F687-4F45-9708-019B960494DF}">
              <a14:hiddenLine xmlns:a14="http://schemas.microsoft.com/office/drawing/2010/main" w="38100" cmpd="sng">
                <a:solidFill>
                  <a:schemeClr val="hlink"/>
                </a:solidFill>
                <a:miter lim="800000"/>
                <a:headEnd/>
                <a:tailEnd/>
              </a14:hiddenLine>
            </a:ext>
          </a:extLst>
        </p:spPr>
        <p:txBody>
          <a:bodyPr lIns="96213" tIns="48107" rIns="96213" bIns="48107"/>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panose="05000000000000000000" pitchFamily="2" charset="2"/>
              <a:buNone/>
            </a:pPr>
            <a:r>
              <a:rPr lang="en-GB" altLang="en-US" sz="1600" b="1" kern="0" dirty="0" smtClean="0">
                <a:solidFill>
                  <a:schemeClr val="tx2"/>
                </a:solidFill>
                <a:latin typeface="Arial" charset="0"/>
              </a:rPr>
              <a:t>The RF  system for (Elettra) Elettra 2.0:</a:t>
            </a:r>
          </a:p>
          <a:p>
            <a:pPr marL="0" indent="0">
              <a:buFont typeface="Wingdings" panose="05000000000000000000" pitchFamily="2" charset="2"/>
              <a:buNone/>
            </a:pPr>
            <a:endParaRPr lang="en-US" altLang="en-US" sz="1600" kern="0" dirty="0" smtClean="0">
              <a:solidFill>
                <a:schemeClr val="tx2"/>
              </a:solidFill>
              <a:latin typeface="Arial" charset="0"/>
            </a:endParaRPr>
          </a:p>
          <a:p>
            <a:r>
              <a:rPr lang="en-GB" altLang="en-US" sz="1400" kern="0" dirty="0">
                <a:solidFill>
                  <a:srgbClr val="FF0000"/>
                </a:solidFill>
                <a:latin typeface="Arial" charset="0"/>
              </a:rPr>
              <a:t>Keep the same RF F</a:t>
            </a:r>
            <a:r>
              <a:rPr lang="en-GB" altLang="en-US" sz="1400" kern="0" dirty="0" smtClean="0">
                <a:solidFill>
                  <a:srgbClr val="FF0000"/>
                </a:solidFill>
                <a:latin typeface="Arial" charset="0"/>
              </a:rPr>
              <a:t>requency  </a:t>
            </a:r>
            <a:r>
              <a:rPr lang="en-GB" altLang="en-US" sz="1400" kern="0" dirty="0">
                <a:solidFill>
                  <a:schemeClr val="tx1"/>
                </a:solidFill>
                <a:latin typeface="Arial" charset="0"/>
              </a:rPr>
              <a:t>(trade off between the Elettra revamp needs and Elettra 2.0 </a:t>
            </a:r>
            <a:r>
              <a:rPr lang="en-GB" altLang="en-US" sz="1400" kern="0" dirty="0" smtClean="0">
                <a:solidFill>
                  <a:schemeClr val="tx1"/>
                </a:solidFill>
                <a:latin typeface="Arial" charset="0"/>
              </a:rPr>
              <a:t>parameters, mainly for the RF power) </a:t>
            </a:r>
          </a:p>
          <a:p>
            <a:r>
              <a:rPr lang="en-GB" altLang="en-US" sz="1400" kern="0" dirty="0" smtClean="0">
                <a:solidFill>
                  <a:schemeClr val="tx1"/>
                </a:solidFill>
                <a:latin typeface="Arial" charset="0"/>
              </a:rPr>
              <a:t>Elettra Cavity performances: </a:t>
            </a:r>
          </a:p>
          <a:p>
            <a:pPr marL="0" indent="0">
              <a:buNone/>
            </a:pPr>
            <a:r>
              <a:rPr lang="en-GB" altLang="en-US" sz="1400" b="1" kern="0" dirty="0" smtClean="0">
                <a:solidFill>
                  <a:schemeClr val="tx1"/>
                </a:solidFill>
                <a:latin typeface="Arial" charset="0"/>
              </a:rPr>
              <a:t>	60 kW copper losses + 60 kW beam /each cavity</a:t>
            </a:r>
          </a:p>
          <a:p>
            <a:pPr marL="0" indent="0">
              <a:buNone/>
            </a:pPr>
            <a:r>
              <a:rPr lang="en-GB" altLang="en-US" sz="1400" b="1" kern="0" dirty="0" smtClean="0">
                <a:solidFill>
                  <a:schemeClr val="tx1"/>
                </a:solidFill>
                <a:latin typeface="Arial" charset="0"/>
              </a:rPr>
              <a:t> 	</a:t>
            </a:r>
            <a:r>
              <a:rPr lang="en-GB" altLang="en-US" sz="1400" b="1" kern="0" dirty="0">
                <a:solidFill>
                  <a:schemeClr val="tx1"/>
                </a:solidFill>
                <a:latin typeface="Arial" charset="0"/>
              </a:rPr>
              <a:t>T</a:t>
            </a:r>
            <a:r>
              <a:rPr lang="en-GB" altLang="en-US" sz="1400" b="1" kern="0" dirty="0" smtClean="0">
                <a:solidFill>
                  <a:schemeClr val="tx1"/>
                </a:solidFill>
                <a:latin typeface="Arial" charset="0"/>
              </a:rPr>
              <a:t>otal accelerating voltage 2.4 MV (4 cavities)</a:t>
            </a:r>
          </a:p>
          <a:p>
            <a:pPr marL="0" indent="0">
              <a:buNone/>
            </a:pPr>
            <a:endParaRPr lang="en-GB" altLang="en-US" sz="1400" b="1" kern="0" dirty="0" smtClean="0">
              <a:solidFill>
                <a:schemeClr val="tx1"/>
              </a:solidFill>
              <a:latin typeface="Arial" charset="0"/>
            </a:endParaRPr>
          </a:p>
          <a:p>
            <a:r>
              <a:rPr lang="en-GB" altLang="en-US" sz="1400" kern="0" dirty="0" smtClean="0">
                <a:solidFill>
                  <a:schemeClr val="tx1"/>
                </a:solidFill>
                <a:latin typeface="Arial" charset="0"/>
              </a:rPr>
              <a:t>From 2003 up to 2015 all the four Elettra cavities has been replaced. One spare cavity ready in RF laboratory</a:t>
            </a:r>
          </a:p>
          <a:p>
            <a:r>
              <a:rPr lang="en-GB" altLang="en-US" sz="1400" kern="0" dirty="0" smtClean="0">
                <a:solidFill>
                  <a:schemeClr val="tx1"/>
                </a:solidFill>
                <a:latin typeface="Arial" charset="0"/>
              </a:rPr>
              <a:t>Input Power Coupler: water cooled WG to coaxial transition installed to withstand full reflection due to beam losses for 60 seconds.</a:t>
            </a:r>
          </a:p>
          <a:p>
            <a:r>
              <a:rPr lang="en-GB" altLang="en-US" sz="1400" kern="0" dirty="0" smtClean="0">
                <a:solidFill>
                  <a:schemeClr val="tx1"/>
                </a:solidFill>
                <a:latin typeface="Arial" charset="0"/>
              </a:rPr>
              <a:t>100 kW SSA transmitters procurement is running.</a:t>
            </a:r>
            <a:endParaRPr lang="en-GB" altLang="en-US" sz="1400" kern="0" dirty="0">
              <a:solidFill>
                <a:schemeClr val="tx1"/>
              </a:solidFill>
              <a:latin typeface="Arial" charset="0"/>
            </a:endParaRPr>
          </a:p>
        </p:txBody>
      </p:sp>
      <p:sp>
        <p:nvSpPr>
          <p:cNvPr id="6" name="Title 1"/>
          <p:cNvSpPr txBox="1">
            <a:spLocks/>
          </p:cNvSpPr>
          <p:nvPr/>
        </p:nvSpPr>
        <p:spPr>
          <a:xfrm>
            <a:off x="3297908" y="253999"/>
            <a:ext cx="6696744" cy="936104"/>
          </a:xfrm>
          <a:prstGeom prst="rect">
            <a:avLst/>
          </a:prstGeom>
        </p:spPr>
        <p:txBody>
          <a:bodyPr anchor="ctr"/>
          <a:lstStyle>
            <a:lvl1pPr algn="l" defTabSz="44767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b="1" i="1" kern="0"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RF for Elettra (2.0)</a:t>
            </a:r>
            <a:endParaRPr lang="en-US" b="1" i="1" kern="0"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212" y="1392594"/>
            <a:ext cx="2497396" cy="373424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520" r="18513" b="4913"/>
          <a:stretch/>
        </p:blipFill>
        <p:spPr>
          <a:xfrm>
            <a:off x="941871" y="5207274"/>
            <a:ext cx="2284227" cy="182819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825"/>
          <a:stretch/>
        </p:blipFill>
        <p:spPr>
          <a:xfrm>
            <a:off x="3257462" y="5316606"/>
            <a:ext cx="2015573" cy="171886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360" y="5310182"/>
            <a:ext cx="2300386" cy="1725289"/>
          </a:xfrm>
          <a:prstGeom prst="rect">
            <a:avLst/>
          </a:prstGeom>
        </p:spPr>
      </p:pic>
    </p:spTree>
    <p:extLst>
      <p:ext uri="{BB962C8B-B14F-4D97-AF65-F5344CB8AC3E}">
        <p14:creationId xmlns:p14="http://schemas.microsoft.com/office/powerpoint/2010/main" val="380577739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19</a:t>
            </a:fld>
            <a:endParaRPr lang="it-IT" altLang="en-US"/>
          </a:p>
        </p:txBody>
      </p:sp>
      <p:sp>
        <p:nvSpPr>
          <p:cNvPr id="5" name="Rectangle 3"/>
          <p:cNvSpPr txBox="1">
            <a:spLocks noChangeArrowheads="1"/>
          </p:cNvSpPr>
          <p:nvPr/>
        </p:nvSpPr>
        <p:spPr bwMode="auto">
          <a:xfrm>
            <a:off x="647824" y="1459187"/>
            <a:ext cx="4752527" cy="1482429"/>
          </a:xfrm>
          <a:prstGeom prst="rect">
            <a:avLst/>
          </a:prstGeom>
          <a:solidFill>
            <a:srgbClr val="FFFFFF"/>
          </a:solidFill>
          <a:extLst>
            <a:ext uri="{91240B29-F687-4F45-9708-019B960494DF}">
              <a14:hiddenLine xmlns:a14="http://schemas.microsoft.com/office/drawing/2010/main" w="38100" cmpd="sng">
                <a:solidFill>
                  <a:schemeClr val="hlink"/>
                </a:solidFill>
                <a:miter lim="800000"/>
                <a:headEnd/>
                <a:tailEnd/>
              </a14:hiddenLine>
            </a:ext>
          </a:extLst>
        </p:spPr>
        <p:txBody>
          <a:bodyPr lIns="96213" tIns="48107" rIns="96213" bIns="48107"/>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panose="05000000000000000000" pitchFamily="2" charset="2"/>
              <a:buNone/>
            </a:pPr>
            <a:r>
              <a:rPr lang="en-GB" altLang="en-US" sz="1600" b="1" kern="0" dirty="0" smtClean="0">
                <a:solidFill>
                  <a:schemeClr val="tx2"/>
                </a:solidFill>
                <a:latin typeface="Arial" charset="0"/>
              </a:rPr>
              <a:t>The RF  system for (Elettra) Elettra 2.0:</a:t>
            </a:r>
          </a:p>
          <a:p>
            <a:pPr marL="0" indent="0">
              <a:buFont typeface="Wingdings" panose="05000000000000000000" pitchFamily="2" charset="2"/>
              <a:buNone/>
            </a:pPr>
            <a:endParaRPr lang="en-US" altLang="en-US" sz="1600" kern="0" dirty="0" smtClean="0">
              <a:solidFill>
                <a:schemeClr val="tx2"/>
              </a:solidFill>
              <a:latin typeface="Arial" charset="0"/>
            </a:endParaRPr>
          </a:p>
          <a:p>
            <a:r>
              <a:rPr lang="en-GB" altLang="en-US" sz="1400" kern="0" dirty="0" smtClean="0">
                <a:solidFill>
                  <a:schemeClr val="tx1"/>
                </a:solidFill>
                <a:latin typeface="Arial" charset="0"/>
              </a:rPr>
              <a:t>RF distribution and lay out: to be re-designed. More attention to the spectral purity of the RF pre-drivers amplifier ( 2 W and 25 W).</a:t>
            </a:r>
          </a:p>
          <a:p>
            <a:pPr marL="0" indent="0">
              <a:buFont typeface="Wingdings" panose="05000000000000000000" pitchFamily="2" charset="2"/>
              <a:buNone/>
            </a:pPr>
            <a:endParaRPr lang="en-GB" altLang="en-US" sz="1600" kern="0" dirty="0" smtClean="0">
              <a:solidFill>
                <a:schemeClr val="tx1"/>
              </a:solidFill>
              <a:latin typeface="Arial" charset="0"/>
            </a:endParaRPr>
          </a:p>
        </p:txBody>
      </p:sp>
      <p:sp>
        <p:nvSpPr>
          <p:cNvPr id="6" name="Title 1"/>
          <p:cNvSpPr txBox="1">
            <a:spLocks/>
          </p:cNvSpPr>
          <p:nvPr/>
        </p:nvSpPr>
        <p:spPr>
          <a:xfrm>
            <a:off x="3297908" y="253999"/>
            <a:ext cx="6696744" cy="936104"/>
          </a:xfrm>
          <a:prstGeom prst="rect">
            <a:avLst/>
          </a:prstGeom>
        </p:spPr>
        <p:txBody>
          <a:bodyPr anchor="ctr"/>
          <a:lstStyle>
            <a:lvl1pPr algn="l" defTabSz="44767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b="1" i="1" kern="0"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RF for Elettra (2.0)</a:t>
            </a:r>
            <a:endParaRPr lang="en-US" b="1" i="1" kern="0"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904" y="3122764"/>
            <a:ext cx="3096344" cy="23222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865" y="1205283"/>
            <a:ext cx="3657600" cy="2743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6865" y="4283893"/>
            <a:ext cx="3657600" cy="2743200"/>
          </a:xfrm>
          <a:prstGeom prst="rect">
            <a:avLst/>
          </a:prstGeom>
        </p:spPr>
      </p:pic>
      <p:sp>
        <p:nvSpPr>
          <p:cNvPr id="8" name="TextBox 7"/>
          <p:cNvSpPr txBox="1"/>
          <p:nvPr/>
        </p:nvSpPr>
        <p:spPr>
          <a:xfrm>
            <a:off x="1087276" y="5537768"/>
            <a:ext cx="3657600" cy="235449"/>
          </a:xfrm>
          <a:prstGeom prst="rect">
            <a:avLst/>
          </a:prstGeom>
          <a:noFill/>
        </p:spPr>
        <p:txBody>
          <a:bodyPr wrap="square" rtlCol="0">
            <a:spAutoFit/>
          </a:bodyPr>
          <a:lstStyle/>
          <a:p>
            <a:r>
              <a:rPr lang="en-US" sz="1000" dirty="0" smtClean="0">
                <a:solidFill>
                  <a:schemeClr val="accent3">
                    <a:lumMod val="50000"/>
                  </a:schemeClr>
                </a:solidFill>
              </a:rPr>
              <a:t>Phase and Amplitude noise from the MASTER OSCILLATOR</a:t>
            </a:r>
            <a:endParaRPr lang="en-US" sz="1000" dirty="0">
              <a:solidFill>
                <a:schemeClr val="accent3">
                  <a:lumMod val="50000"/>
                </a:schemeClr>
              </a:solidFill>
            </a:endParaRPr>
          </a:p>
        </p:txBody>
      </p:sp>
      <p:sp>
        <p:nvSpPr>
          <p:cNvPr id="9" name="TextBox 8"/>
          <p:cNvSpPr txBox="1"/>
          <p:nvPr/>
        </p:nvSpPr>
        <p:spPr>
          <a:xfrm>
            <a:off x="5241427" y="3959145"/>
            <a:ext cx="4111959" cy="235449"/>
          </a:xfrm>
          <a:prstGeom prst="rect">
            <a:avLst/>
          </a:prstGeom>
          <a:noFill/>
        </p:spPr>
        <p:txBody>
          <a:bodyPr wrap="square" rtlCol="0">
            <a:spAutoFit/>
          </a:bodyPr>
          <a:lstStyle/>
          <a:p>
            <a:r>
              <a:rPr lang="en-US" sz="1000" dirty="0" smtClean="0">
                <a:solidFill>
                  <a:schemeClr val="accent3">
                    <a:lumMod val="50000"/>
                  </a:schemeClr>
                </a:solidFill>
              </a:rPr>
              <a:t>Klystron amplifier: phase and amplitude noise of the RF output power</a:t>
            </a:r>
            <a:endParaRPr lang="en-US" sz="1000" dirty="0">
              <a:solidFill>
                <a:schemeClr val="accent3">
                  <a:lumMod val="50000"/>
                </a:schemeClr>
              </a:solidFill>
            </a:endParaRPr>
          </a:p>
        </p:txBody>
      </p:sp>
      <p:sp>
        <p:nvSpPr>
          <p:cNvPr id="10" name="TextBox 9"/>
          <p:cNvSpPr txBox="1"/>
          <p:nvPr/>
        </p:nvSpPr>
        <p:spPr>
          <a:xfrm>
            <a:off x="5400351" y="7116392"/>
            <a:ext cx="3953035" cy="235449"/>
          </a:xfrm>
          <a:prstGeom prst="rect">
            <a:avLst/>
          </a:prstGeom>
          <a:solidFill>
            <a:schemeClr val="bg1"/>
          </a:solidFill>
        </p:spPr>
        <p:txBody>
          <a:bodyPr wrap="square" rtlCol="0">
            <a:spAutoFit/>
          </a:bodyPr>
          <a:lstStyle/>
          <a:p>
            <a:r>
              <a:rPr lang="en-US" sz="1000" dirty="0" smtClean="0">
                <a:solidFill>
                  <a:schemeClr val="accent3">
                    <a:lumMod val="50000"/>
                  </a:schemeClr>
                </a:solidFill>
              </a:rPr>
              <a:t>IOT amplifier: phase and amplitude noise of the RF output power</a:t>
            </a:r>
            <a:endParaRPr lang="en-US" sz="1000" dirty="0">
              <a:solidFill>
                <a:schemeClr val="accent3">
                  <a:lumMod val="50000"/>
                </a:schemeClr>
              </a:solidFill>
            </a:endParaRPr>
          </a:p>
        </p:txBody>
      </p:sp>
      <p:sp>
        <p:nvSpPr>
          <p:cNvPr id="11" name="Rectangle 3"/>
          <p:cNvSpPr txBox="1">
            <a:spLocks noChangeArrowheads="1"/>
          </p:cNvSpPr>
          <p:nvPr/>
        </p:nvSpPr>
        <p:spPr bwMode="auto">
          <a:xfrm>
            <a:off x="704923" y="6010298"/>
            <a:ext cx="4536504" cy="1016795"/>
          </a:xfrm>
          <a:prstGeom prst="rect">
            <a:avLst/>
          </a:prstGeom>
          <a:solidFill>
            <a:srgbClr val="FFFFFF"/>
          </a:solidFill>
          <a:extLst>
            <a:ext uri="{91240B29-F687-4F45-9708-019B960494DF}">
              <a14:hiddenLine xmlns:a14="http://schemas.microsoft.com/office/drawing/2010/main" w="38100" cmpd="sng">
                <a:solidFill>
                  <a:schemeClr val="hlink"/>
                </a:solidFill>
                <a:miter lim="800000"/>
                <a:headEnd/>
                <a:tailEnd/>
              </a14:hiddenLine>
            </a:ext>
          </a:extLst>
        </p:spPr>
        <p:txBody>
          <a:bodyPr lIns="96213" tIns="48107" rIns="96213" bIns="48107"/>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GB" altLang="en-US" sz="1400" kern="0" dirty="0">
                <a:solidFill>
                  <a:schemeClr val="tx1"/>
                </a:solidFill>
                <a:latin typeface="Arial" charset="0"/>
              </a:rPr>
              <a:t>R</a:t>
            </a:r>
            <a:r>
              <a:rPr lang="en-GB" altLang="en-US" sz="1400" kern="0" dirty="0" smtClean="0">
                <a:solidFill>
                  <a:schemeClr val="tx1"/>
                </a:solidFill>
                <a:latin typeface="Arial" charset="0"/>
              </a:rPr>
              <a:t>oom </a:t>
            </a:r>
            <a:r>
              <a:rPr lang="en-GB" altLang="en-US" sz="1400" kern="0" dirty="0">
                <a:solidFill>
                  <a:schemeClr val="tx1"/>
                </a:solidFill>
                <a:latin typeface="Arial" charset="0"/>
              </a:rPr>
              <a:t>for </a:t>
            </a:r>
            <a:r>
              <a:rPr lang="en-GB" altLang="en-US" sz="1400" kern="0" dirty="0" smtClean="0">
                <a:solidFill>
                  <a:schemeClr val="tx1"/>
                </a:solidFill>
                <a:latin typeface="Arial" charset="0"/>
              </a:rPr>
              <a:t>improvement for the spectral purity of the RF output power: RF pre-drivers first!</a:t>
            </a:r>
          </a:p>
          <a:p>
            <a:r>
              <a:rPr lang="en-GB" altLang="en-US" sz="1600" b="1" kern="0" dirty="0" smtClean="0">
                <a:solidFill>
                  <a:schemeClr val="tx1"/>
                </a:solidFill>
                <a:latin typeface="Arial" charset="0"/>
              </a:rPr>
              <a:t>DLLRF : project coming soon !!! </a:t>
            </a:r>
          </a:p>
          <a:p>
            <a:pPr marL="0" indent="0">
              <a:buFont typeface="Wingdings" panose="05000000000000000000" pitchFamily="2" charset="2"/>
              <a:buNone/>
            </a:pPr>
            <a:endParaRPr lang="en-GB" altLang="en-US" sz="1600" kern="0" dirty="0" smtClean="0">
              <a:solidFill>
                <a:schemeClr val="tx1"/>
              </a:solidFill>
              <a:latin typeface="Arial" charset="0"/>
            </a:endParaRPr>
          </a:p>
        </p:txBody>
      </p:sp>
    </p:spTree>
    <p:extLst>
      <p:ext uri="{BB962C8B-B14F-4D97-AF65-F5344CB8AC3E}">
        <p14:creationId xmlns:p14="http://schemas.microsoft.com/office/powerpoint/2010/main" val="55745175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ctrTitle"/>
          </p:nvPr>
        </p:nvSpPr>
        <p:spPr bwMode="auto">
          <a:xfrm>
            <a:off x="1655936" y="2339677"/>
            <a:ext cx="6624735" cy="29523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dirty="0" smtClean="0"/>
              <a:t/>
            </a:r>
            <a:br>
              <a:rPr lang="en-US" altLang="en-US" dirty="0" smtClean="0"/>
            </a:br>
            <a:r>
              <a:rPr lang="en-US" altLang="en-US" b="1" i="1" dirty="0" smtClean="0">
                <a:solidFill>
                  <a:srgbClr val="0070C0"/>
                </a:solidFill>
                <a:effectLst>
                  <a:outerShdw blurRad="38100" dist="38100" dir="2700000" algn="tl">
                    <a:srgbClr val="000000">
                      <a:alpha val="43137"/>
                    </a:srgbClr>
                  </a:outerShdw>
                </a:effectLst>
              </a:rPr>
              <a:t>RF System at Elettra:</a:t>
            </a:r>
            <a:br>
              <a:rPr lang="en-US" altLang="en-US" b="1" i="1" dirty="0" smtClean="0">
                <a:solidFill>
                  <a:srgbClr val="0070C0"/>
                </a:solidFill>
                <a:effectLst>
                  <a:outerShdw blurRad="38100" dist="38100" dir="2700000" algn="tl">
                    <a:srgbClr val="000000">
                      <a:alpha val="43137"/>
                    </a:srgbClr>
                  </a:outerShdw>
                </a:effectLst>
              </a:rPr>
            </a:br>
            <a:r>
              <a:rPr lang="en-US" altLang="en-US" b="1" i="1" dirty="0" smtClean="0">
                <a:solidFill>
                  <a:srgbClr val="0070C0"/>
                </a:solidFill>
                <a:effectLst>
                  <a:outerShdw blurRad="38100" dist="38100" dir="2700000" algn="tl">
                    <a:srgbClr val="000000">
                      <a:alpha val="43137"/>
                    </a:srgbClr>
                  </a:outerShdw>
                </a:effectLst>
              </a:rPr>
              <a:t>present status </a:t>
            </a:r>
            <a:br>
              <a:rPr lang="en-US" altLang="en-US" b="1" i="1" dirty="0" smtClean="0">
                <a:solidFill>
                  <a:srgbClr val="0070C0"/>
                </a:solidFill>
                <a:effectLst>
                  <a:outerShdw blurRad="38100" dist="38100" dir="2700000" algn="tl">
                    <a:srgbClr val="000000">
                      <a:alpha val="43137"/>
                    </a:srgbClr>
                  </a:outerShdw>
                </a:effectLst>
              </a:rPr>
            </a:br>
            <a:r>
              <a:rPr lang="en-US" altLang="en-US" b="1" i="1" dirty="0" smtClean="0">
                <a:solidFill>
                  <a:srgbClr val="0070C0"/>
                </a:solidFill>
                <a:effectLst>
                  <a:outerShdw blurRad="38100" dist="38100" dir="2700000" algn="tl">
                    <a:srgbClr val="000000">
                      <a:alpha val="43137"/>
                    </a:srgbClr>
                  </a:outerShdw>
                </a:effectLst>
              </a:rPr>
              <a:t>and outlook</a:t>
            </a:r>
            <a:r>
              <a:rPr lang="en-US" altLang="en-US" dirty="0" smtClean="0"/>
              <a:t/>
            </a:r>
            <a:br>
              <a:rPr lang="en-US" altLang="en-US" dirty="0" smtClean="0"/>
            </a:br>
            <a:r>
              <a:rPr lang="en-US" altLang="en-US" dirty="0"/>
              <a:t/>
            </a:r>
            <a:br>
              <a:rPr lang="en-US" altLang="en-US" dirty="0"/>
            </a:br>
            <a:r>
              <a:rPr lang="en-US" altLang="en-US" sz="1800" dirty="0" smtClean="0"/>
              <a:t>M. </a:t>
            </a:r>
            <a:r>
              <a:rPr lang="en-US" altLang="en-US" sz="1800" dirty="0" err="1" smtClean="0"/>
              <a:t>Bocciai</a:t>
            </a:r>
            <a:r>
              <a:rPr lang="en-US" altLang="en-US" sz="1800" dirty="0" smtClean="0"/>
              <a:t>, </a:t>
            </a:r>
            <a:r>
              <a:rPr lang="en-US" altLang="en-US" sz="1800" u="sng" dirty="0" smtClean="0"/>
              <a:t>C. Pasotti</a:t>
            </a:r>
            <a:r>
              <a:rPr lang="en-US" altLang="en-US" sz="1800" dirty="0" smtClean="0"/>
              <a:t>, M. Rinaldi</a:t>
            </a:r>
          </a:p>
        </p:txBody>
      </p:sp>
      <p:sp>
        <p:nvSpPr>
          <p:cNvPr id="3" name="Slide Number Placeholder 2"/>
          <p:cNvSpPr>
            <a:spLocks noGrp="1"/>
          </p:cNvSpPr>
          <p:nvPr>
            <p:ph type="sldNum" sz="quarter" idx="10"/>
          </p:nvPr>
        </p:nvSpPr>
        <p:spPr>
          <a:extLst>
            <a:ext uri="{FAA26D3D-D897-4be2-8F04-BA451C77F1D7}">
              <ma14:placeholderFlag xmlns:ma14="http://schemas.microsoft.com/office/mac/drawingml/2011/main" xmlns="" val="1"/>
            </a:ext>
          </a:extLst>
        </p:spPr>
        <p:txBody>
          <a:bodyPr/>
          <a:lstStyle>
            <a:lvl1pPr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1pPr>
            <a:lvl2pPr marL="742950" indent="-28575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2pPr>
            <a:lvl3pPr marL="11430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3pPr>
            <a:lvl4pPr marL="16002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4pPr>
            <a:lvl5pPr marL="20574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itchFamily="34" charset="0"/>
                <a:ea typeface="MS PGothic" pitchFamily="34" charset="-128"/>
              </a:defRPr>
            </a:lvl9pPr>
          </a:lstStyle>
          <a:p>
            <a:pPr eaLnBrk="1"/>
            <a:fld id="{A67841AF-1469-44B9-93DC-C90E6CB8817E}" type="slidenum">
              <a:rPr lang="it-IT" altLang="en-US" sz="1300">
                <a:solidFill>
                  <a:srgbClr val="000000"/>
                </a:solidFill>
              </a:rPr>
              <a:pPr eaLnBrk="1"/>
              <a:t>2</a:t>
            </a:fld>
            <a:endParaRPr lang="it-IT" altLang="en-US" sz="130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20</a:t>
            </a:fld>
            <a:endParaRPr lang="it-IT" altLang="en-US"/>
          </a:p>
        </p:txBody>
      </p:sp>
      <p:sp>
        <p:nvSpPr>
          <p:cNvPr id="5"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Conclusion 1/2</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406384" y="1691605"/>
            <a:ext cx="9377893" cy="5256584"/>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lnSpc>
                <a:spcPct val="150000"/>
              </a:lnSpc>
              <a:buNone/>
            </a:pPr>
            <a:r>
              <a:rPr lang="en-US" sz="1600" b="1" kern="0" dirty="0" smtClean="0">
                <a:solidFill>
                  <a:srgbClr val="FF0000"/>
                </a:solidFill>
              </a:rPr>
              <a:t>3HC passive system is:</a:t>
            </a:r>
          </a:p>
          <a:p>
            <a:pPr>
              <a:lnSpc>
                <a:spcPct val="150000"/>
              </a:lnSpc>
            </a:pPr>
            <a:r>
              <a:rPr lang="en-US" sz="1400" b="1" kern="0" dirty="0" smtClean="0">
                <a:solidFill>
                  <a:schemeClr val="tx1"/>
                </a:solidFill>
              </a:rPr>
              <a:t> essential </a:t>
            </a:r>
            <a:r>
              <a:rPr lang="en-US" sz="1400" b="1" kern="0" dirty="0">
                <a:solidFill>
                  <a:schemeClr val="tx1"/>
                </a:solidFill>
              </a:rPr>
              <a:t>for the beam stability </a:t>
            </a:r>
            <a:r>
              <a:rPr lang="en-US" sz="1400" b="1" kern="0" dirty="0" smtClean="0">
                <a:solidFill>
                  <a:schemeClr val="tx1"/>
                </a:solidFill>
              </a:rPr>
              <a:t>of the </a:t>
            </a:r>
            <a:r>
              <a:rPr lang="en-US" sz="1400" b="1" kern="0" dirty="0">
                <a:solidFill>
                  <a:schemeClr val="tx1"/>
                </a:solidFill>
              </a:rPr>
              <a:t>user operation at 2.0 GeV 310 mA. Without 3HC,  the maximum stable beam current is </a:t>
            </a:r>
            <a:r>
              <a:rPr lang="en-US" sz="1400" b="1" kern="0" dirty="0" smtClean="0">
                <a:solidFill>
                  <a:schemeClr val="tx1"/>
                </a:solidFill>
              </a:rPr>
              <a:t>around 200 mA </a:t>
            </a:r>
            <a:r>
              <a:rPr lang="en-US" sz="1400" b="1" kern="0" dirty="0">
                <a:solidFill>
                  <a:schemeClr val="tx1"/>
                </a:solidFill>
              </a:rPr>
              <a:t>and it is gained “playing” only with the RF cavities HOM  (no MB Longitudinal Feedback in operation at Elettra). At 2.4 GeV the beam stability </a:t>
            </a:r>
            <a:r>
              <a:rPr lang="en-US" sz="1400" b="1" kern="0" dirty="0" smtClean="0">
                <a:solidFill>
                  <a:schemeClr val="tx1"/>
                </a:solidFill>
              </a:rPr>
              <a:t>is achieved at 160 mA without 3HC induced voltage.  3HC warm </a:t>
            </a:r>
            <a:r>
              <a:rPr lang="en-US" sz="1400" b="1" kern="0" dirty="0">
                <a:solidFill>
                  <a:schemeClr val="tx1"/>
                </a:solidFill>
              </a:rPr>
              <a:t>parked operation it should be avoided ( if possible) due </a:t>
            </a:r>
            <a:r>
              <a:rPr lang="en-US" sz="1400" b="1" kern="0" dirty="0" smtClean="0">
                <a:solidFill>
                  <a:schemeClr val="tx1"/>
                </a:solidFill>
              </a:rPr>
              <a:t>to 3HC components overheating</a:t>
            </a:r>
            <a:r>
              <a:rPr lang="en-US" sz="1400" b="1" kern="0" dirty="0">
                <a:solidFill>
                  <a:schemeClr val="tx1"/>
                </a:solidFill>
              </a:rPr>
              <a:t>.</a:t>
            </a:r>
          </a:p>
          <a:p>
            <a:pPr>
              <a:lnSpc>
                <a:spcPct val="150000"/>
              </a:lnSpc>
            </a:pPr>
            <a:r>
              <a:rPr lang="en-US" sz="1400" b="1" kern="0" dirty="0" smtClean="0">
                <a:solidFill>
                  <a:schemeClr val="tx2">
                    <a:lumMod val="60000"/>
                    <a:lumOff val="40000"/>
                  </a:schemeClr>
                </a:solidFill>
              </a:rPr>
              <a:t>helping </a:t>
            </a:r>
            <a:r>
              <a:rPr lang="en-US" sz="1400" b="1" kern="0" dirty="0">
                <a:solidFill>
                  <a:schemeClr val="tx2">
                    <a:lumMod val="60000"/>
                    <a:lumOff val="40000"/>
                  </a:schemeClr>
                </a:solidFill>
              </a:rPr>
              <a:t>the MBTF operations. TOP-UP operations somehow masks the beam lifetime increase effect, however it make a huge difference starting the user operation after recovering from any the vacuum troubles</a:t>
            </a:r>
            <a:r>
              <a:rPr lang="en-US" sz="1400" b="1" kern="0" dirty="0" smtClean="0">
                <a:solidFill>
                  <a:schemeClr val="tx2">
                    <a:lumMod val="60000"/>
                    <a:lumOff val="40000"/>
                  </a:schemeClr>
                </a:solidFill>
              </a:rPr>
              <a:t>.</a:t>
            </a:r>
          </a:p>
          <a:p>
            <a:pPr marL="0" indent="0">
              <a:lnSpc>
                <a:spcPct val="150000"/>
              </a:lnSpc>
              <a:buNone/>
            </a:pPr>
            <a:r>
              <a:rPr lang="en-US" sz="1400" b="1" kern="0" dirty="0" smtClean="0">
                <a:solidFill>
                  <a:srgbClr val="FF0000"/>
                </a:solidFill>
              </a:rPr>
              <a:t>BUT:</a:t>
            </a:r>
            <a:r>
              <a:rPr lang="en-US" sz="1400" b="1" kern="0" dirty="0" smtClean="0">
                <a:solidFill>
                  <a:schemeClr val="tx2">
                    <a:lumMod val="60000"/>
                    <a:lumOff val="40000"/>
                  </a:schemeClr>
                </a:solidFill>
              </a:rPr>
              <a:t> </a:t>
            </a:r>
            <a:endParaRPr lang="en-US" sz="1400" b="1" kern="0" dirty="0">
              <a:solidFill>
                <a:schemeClr val="tx2">
                  <a:lumMod val="60000"/>
                  <a:lumOff val="40000"/>
                </a:schemeClr>
              </a:solidFill>
            </a:endParaRPr>
          </a:p>
          <a:p>
            <a:pPr>
              <a:lnSpc>
                <a:spcPct val="150000"/>
              </a:lnSpc>
            </a:pPr>
            <a:r>
              <a:rPr lang="en-US" sz="1400" b="1" kern="0" dirty="0" smtClean="0">
                <a:solidFill>
                  <a:schemeClr val="tx1"/>
                </a:solidFill>
              </a:rPr>
              <a:t>Elettra TOP- UP </a:t>
            </a:r>
            <a:r>
              <a:rPr lang="en-US" sz="1400" b="1" kern="0" dirty="0">
                <a:solidFill>
                  <a:schemeClr val="tx1"/>
                </a:solidFill>
              </a:rPr>
              <a:t>o</a:t>
            </a:r>
            <a:r>
              <a:rPr lang="en-US" sz="1400" b="1" kern="0" dirty="0" smtClean="0">
                <a:solidFill>
                  <a:schemeClr val="tx1"/>
                </a:solidFill>
              </a:rPr>
              <a:t>peration has greatly lessened the requirements on the 3HC operations  (induced voltage feedback loop is not need any more).</a:t>
            </a:r>
          </a:p>
          <a:p>
            <a:pPr>
              <a:lnSpc>
                <a:spcPct val="150000"/>
              </a:lnSpc>
            </a:pPr>
            <a:r>
              <a:rPr lang="en-US" sz="1400" b="1" kern="0" dirty="0" smtClean="0">
                <a:solidFill>
                  <a:schemeClr val="tx2">
                    <a:lumMod val="60000"/>
                    <a:lumOff val="40000"/>
                  </a:schemeClr>
                </a:solidFill>
              </a:rPr>
              <a:t>Cryogenic system maintenance and fixing is a “hard  task”: at Elettra only part–time resources take care of it. The Elettra open position for a cryogenic expert not answered for so far.</a:t>
            </a:r>
          </a:p>
        </p:txBody>
      </p:sp>
    </p:spTree>
    <p:extLst>
      <p:ext uri="{BB962C8B-B14F-4D97-AF65-F5344CB8AC3E}">
        <p14:creationId xmlns:p14="http://schemas.microsoft.com/office/powerpoint/2010/main" val="207256934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21</a:t>
            </a:fld>
            <a:endParaRPr lang="it-IT" altLang="en-US"/>
          </a:p>
        </p:txBody>
      </p:sp>
      <p:sp>
        <p:nvSpPr>
          <p:cNvPr id="6" name="Title 1"/>
          <p:cNvSpPr txBox="1">
            <a:spLocks/>
          </p:cNvSpPr>
          <p:nvPr/>
        </p:nvSpPr>
        <p:spPr>
          <a:xfrm>
            <a:off x="3297908" y="253999"/>
            <a:ext cx="6422924" cy="933550"/>
          </a:xfrm>
          <a:prstGeom prst="rect">
            <a:avLst/>
          </a:prstGeom>
        </p:spPr>
        <p:txBody>
          <a:bodyPr anchor="ctr"/>
          <a:lstStyle>
            <a:lvl1pPr algn="l" defTabSz="447675" rtl="0" eaLnBrk="1" fontAlgn="base" hangingPunct="1">
              <a:lnSpc>
                <a:spcPct val="93000"/>
              </a:lnSpc>
              <a:spcBef>
                <a:spcPct val="0"/>
              </a:spcBef>
              <a:spcAft>
                <a:spcPct val="0"/>
              </a:spcAft>
              <a:buClr>
                <a:srgbClr val="000000"/>
              </a:buClr>
              <a:buSzPct val="100000"/>
              <a:buFont typeface="Times New Roman" pitchFamily="18" charset="0"/>
              <a:defRPr sz="2800" baseline="0">
                <a:solidFill>
                  <a:srgbClr val="000000"/>
                </a:solidFill>
                <a:latin typeface="+mj-l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GB" b="1" i="1" kern="0"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Conclusion 2/2</a:t>
            </a:r>
            <a:endParaRPr lang="en-US" b="1" i="1" kern="0"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txBox="1">
            <a:spLocks/>
          </p:cNvSpPr>
          <p:nvPr/>
        </p:nvSpPr>
        <p:spPr>
          <a:xfrm>
            <a:off x="575816" y="1553419"/>
            <a:ext cx="9305885" cy="5400600"/>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lnSpc>
                <a:spcPct val="150000"/>
              </a:lnSpc>
              <a:buNone/>
            </a:pPr>
            <a:r>
              <a:rPr lang="en-US" sz="1600" b="1" kern="0" dirty="0" smtClean="0">
                <a:solidFill>
                  <a:srgbClr val="FF0000"/>
                </a:solidFill>
              </a:rPr>
              <a:t>The RF system for Elettra 2.0</a:t>
            </a:r>
          </a:p>
          <a:p>
            <a:pPr>
              <a:lnSpc>
                <a:spcPct val="150000"/>
              </a:lnSpc>
            </a:pPr>
            <a:r>
              <a:rPr lang="en-US" sz="1400" b="1" kern="0" dirty="0" smtClean="0">
                <a:solidFill>
                  <a:schemeClr val="tx1"/>
                </a:solidFill>
              </a:rPr>
              <a:t> revamp already started for the very Elettra machine.</a:t>
            </a:r>
            <a:endParaRPr lang="en-US" sz="1400" b="1" kern="0" dirty="0">
              <a:solidFill>
                <a:schemeClr val="tx1"/>
              </a:solidFill>
            </a:endParaRPr>
          </a:p>
          <a:p>
            <a:pPr>
              <a:lnSpc>
                <a:spcPct val="150000"/>
              </a:lnSpc>
            </a:pPr>
            <a:r>
              <a:rPr lang="en-US" sz="1400" b="1" kern="0" dirty="0" smtClean="0">
                <a:solidFill>
                  <a:schemeClr val="tx2">
                    <a:lumMod val="60000"/>
                    <a:lumOff val="40000"/>
                  </a:schemeClr>
                </a:solidFill>
              </a:rPr>
              <a:t>RF distribution system and RF pre-drivers will be revamped ASAP, improving the RF noise.</a:t>
            </a:r>
          </a:p>
          <a:p>
            <a:pPr marL="0" indent="0">
              <a:lnSpc>
                <a:spcPct val="150000"/>
              </a:lnSpc>
              <a:buNone/>
            </a:pPr>
            <a:r>
              <a:rPr lang="en-US" sz="1400" b="1" kern="0" dirty="0" smtClean="0">
                <a:solidFill>
                  <a:srgbClr val="FF0000"/>
                </a:solidFill>
              </a:rPr>
              <a:t>BUT:</a:t>
            </a:r>
            <a:r>
              <a:rPr lang="en-US" sz="1400" b="1" kern="0" dirty="0" smtClean="0">
                <a:solidFill>
                  <a:schemeClr val="tx2">
                    <a:lumMod val="60000"/>
                    <a:lumOff val="40000"/>
                  </a:schemeClr>
                </a:solidFill>
              </a:rPr>
              <a:t> </a:t>
            </a:r>
            <a:endParaRPr lang="en-US" sz="1400" b="1" kern="0" dirty="0">
              <a:solidFill>
                <a:schemeClr val="tx2">
                  <a:lumMod val="60000"/>
                  <a:lumOff val="40000"/>
                </a:schemeClr>
              </a:solidFill>
            </a:endParaRPr>
          </a:p>
          <a:p>
            <a:pPr>
              <a:lnSpc>
                <a:spcPct val="150000"/>
              </a:lnSpc>
            </a:pPr>
            <a:r>
              <a:rPr lang="en-US" sz="1400" b="1" kern="0" dirty="0" smtClean="0">
                <a:solidFill>
                  <a:schemeClr val="tx1"/>
                </a:solidFill>
              </a:rPr>
              <a:t>DLLRF is the next priority project of fundamental importance.  A crucial decision shall be made first: in house development and expertise ( the DLLRF prototype successfully tested on storage ring in 2011/2012 ) or turn key system? More people shall join the RF group.</a:t>
            </a:r>
          </a:p>
          <a:p>
            <a:pPr>
              <a:lnSpc>
                <a:spcPct val="150000"/>
              </a:lnSpc>
            </a:pPr>
            <a:r>
              <a:rPr lang="en-US" sz="1400" b="1" kern="0" dirty="0" smtClean="0">
                <a:solidFill>
                  <a:schemeClr val="tx2">
                    <a:lumMod val="60000"/>
                    <a:lumOff val="40000"/>
                  </a:schemeClr>
                </a:solidFill>
              </a:rPr>
              <a:t>RF Interlock system shall be revamped as well: digital to analogic technique?</a:t>
            </a:r>
          </a:p>
          <a:p>
            <a:pPr marL="0" indent="0">
              <a:buNone/>
            </a:pPr>
            <a:endParaRPr lang="en-GB" altLang="en-US" sz="1400" kern="0" dirty="0" smtClean="0">
              <a:solidFill>
                <a:schemeClr val="tx1"/>
              </a:solidFill>
              <a:latin typeface="Arial" charset="0"/>
            </a:endParaRPr>
          </a:p>
          <a:p>
            <a:pPr marL="0" indent="0">
              <a:buNone/>
            </a:pPr>
            <a:r>
              <a:rPr lang="en-GB" altLang="en-US" sz="1400" b="1" kern="0" dirty="0" smtClean="0">
                <a:solidFill>
                  <a:srgbClr val="002060"/>
                </a:solidFill>
                <a:latin typeface="Arial" charset="0"/>
              </a:rPr>
              <a:t>Elettra </a:t>
            </a:r>
            <a:r>
              <a:rPr lang="en-GB" altLang="en-US" sz="1400" b="1" kern="0" dirty="0">
                <a:solidFill>
                  <a:srgbClr val="002060"/>
                </a:solidFill>
                <a:latin typeface="Arial" charset="0"/>
              </a:rPr>
              <a:t>2.0 </a:t>
            </a:r>
            <a:r>
              <a:rPr lang="en-GB" altLang="en-US" sz="1400" b="1" kern="0" dirty="0" smtClean="0">
                <a:solidFill>
                  <a:srgbClr val="002060"/>
                </a:solidFill>
                <a:latin typeface="Arial" charset="0"/>
              </a:rPr>
              <a:t>RF power requirement seems relaxed  (6-bend bare </a:t>
            </a:r>
            <a:r>
              <a:rPr lang="en-GB" altLang="en-US" sz="1400" b="1" kern="0" dirty="0" err="1" smtClean="0">
                <a:solidFill>
                  <a:srgbClr val="002060"/>
                </a:solidFill>
                <a:latin typeface="Arial" charset="0"/>
              </a:rPr>
              <a:t>achromat</a:t>
            </a:r>
            <a:r>
              <a:rPr lang="en-GB" altLang="en-US" sz="1400" b="1" kern="0" dirty="0" smtClean="0">
                <a:solidFill>
                  <a:srgbClr val="002060"/>
                </a:solidFill>
                <a:latin typeface="Arial" charset="0"/>
              </a:rPr>
              <a:t> losses </a:t>
            </a:r>
            <a:r>
              <a:rPr lang="en-GB" altLang="en-US" sz="1400" b="1" kern="0" dirty="0">
                <a:solidFill>
                  <a:srgbClr val="002060"/>
                </a:solidFill>
                <a:latin typeface="Symbol" panose="05050102010706020507" pitchFamily="18" charset="2"/>
              </a:rPr>
              <a:t>D</a:t>
            </a:r>
            <a:r>
              <a:rPr lang="en-GB" altLang="en-US" sz="1400" b="1" kern="0" dirty="0">
                <a:solidFill>
                  <a:srgbClr val="002060"/>
                </a:solidFill>
                <a:latin typeface="Arial" charset="0"/>
              </a:rPr>
              <a:t>E/turn </a:t>
            </a:r>
            <a:r>
              <a:rPr lang="en-GB" altLang="en-US" sz="1400" b="1" kern="0" dirty="0" smtClean="0">
                <a:solidFill>
                  <a:srgbClr val="002060"/>
                </a:solidFill>
                <a:latin typeface="Arial" charset="0"/>
              </a:rPr>
              <a:t>= 180 </a:t>
            </a:r>
            <a:r>
              <a:rPr lang="en-GB" altLang="en-US" sz="1400" b="1" kern="0" dirty="0" err="1">
                <a:solidFill>
                  <a:srgbClr val="002060"/>
                </a:solidFill>
                <a:latin typeface="Arial" charset="0"/>
              </a:rPr>
              <a:t>keV</a:t>
            </a:r>
            <a:r>
              <a:rPr lang="en-GB" altLang="en-US" sz="1400" b="1" kern="0" dirty="0" smtClean="0">
                <a:solidFill>
                  <a:srgbClr val="002060"/>
                </a:solidFill>
                <a:latin typeface="Arial" charset="0"/>
              </a:rPr>
              <a:t>)</a:t>
            </a:r>
          </a:p>
          <a:p>
            <a:pPr marL="0" indent="0">
              <a:buNone/>
            </a:pPr>
            <a:r>
              <a:rPr lang="en-GB" altLang="en-US" sz="1400" b="1" kern="0" dirty="0" smtClean="0">
                <a:solidFill>
                  <a:srgbClr val="002060"/>
                </a:solidFill>
                <a:latin typeface="Arial" charset="0"/>
              </a:rPr>
              <a:t>If not:</a:t>
            </a:r>
            <a:endParaRPr lang="en-GB" altLang="en-US" sz="1400" b="1" kern="0" dirty="0">
              <a:solidFill>
                <a:srgbClr val="002060"/>
              </a:solidFill>
              <a:latin typeface="Arial" charset="0"/>
            </a:endParaRPr>
          </a:p>
          <a:p>
            <a:r>
              <a:rPr lang="en-GB" altLang="en-US" sz="1400" b="1" kern="0" dirty="0">
                <a:solidFill>
                  <a:srgbClr val="002060"/>
                </a:solidFill>
                <a:latin typeface="Arial" charset="0"/>
              </a:rPr>
              <a:t>Possibility to add one </a:t>
            </a:r>
            <a:r>
              <a:rPr lang="en-GB" altLang="en-US" sz="1400" b="1" kern="0" dirty="0" smtClean="0">
                <a:solidFill>
                  <a:srgbClr val="002060"/>
                </a:solidFill>
                <a:latin typeface="Arial" charset="0"/>
              </a:rPr>
              <a:t>more 500 MHz cavity and another 3HC cavity for beam stabilization, but room for these devices is uncertain &amp; Longitudinal </a:t>
            </a:r>
            <a:r>
              <a:rPr lang="en-GB" altLang="en-US" sz="1400" b="1" kern="0" dirty="0">
                <a:solidFill>
                  <a:srgbClr val="002060"/>
                </a:solidFill>
                <a:latin typeface="Arial" charset="0"/>
              </a:rPr>
              <a:t>F</a:t>
            </a:r>
            <a:r>
              <a:rPr lang="en-GB" altLang="en-US" sz="1400" b="1" kern="0" dirty="0" smtClean="0">
                <a:solidFill>
                  <a:srgbClr val="002060"/>
                </a:solidFill>
                <a:latin typeface="Arial" charset="0"/>
              </a:rPr>
              <a:t>eedback system project is also started.</a:t>
            </a:r>
          </a:p>
          <a:p>
            <a:endParaRPr lang="en-GB" altLang="en-US" sz="1400" b="1" kern="0" dirty="0">
              <a:solidFill>
                <a:srgbClr val="002060"/>
              </a:solidFill>
              <a:latin typeface="Arial" charset="0"/>
            </a:endParaRPr>
          </a:p>
          <a:p>
            <a:r>
              <a:rPr lang="en-GB" altLang="en-US" sz="1400" b="1" kern="0" dirty="0" smtClean="0">
                <a:solidFill>
                  <a:srgbClr val="002060"/>
                </a:solidFill>
                <a:latin typeface="Arial" charset="0"/>
              </a:rPr>
              <a:t>New </a:t>
            </a:r>
            <a:r>
              <a:rPr lang="en-GB" altLang="en-US" sz="1400" b="1" kern="0" dirty="0">
                <a:solidFill>
                  <a:srgbClr val="002060"/>
                </a:solidFill>
                <a:latin typeface="Arial" charset="0"/>
              </a:rPr>
              <a:t>cavities design (wake fields issues) and/or SC cavity ( acceptance </a:t>
            </a:r>
            <a:r>
              <a:rPr lang="en-GB" altLang="en-US" sz="1400" b="1" kern="0" dirty="0" smtClean="0">
                <a:solidFill>
                  <a:srgbClr val="002060"/>
                </a:solidFill>
                <a:latin typeface="Arial" charset="0"/>
              </a:rPr>
              <a:t>and/or </a:t>
            </a:r>
            <a:r>
              <a:rPr lang="en-GB" altLang="en-US" sz="1400" b="1" kern="0" dirty="0">
                <a:solidFill>
                  <a:srgbClr val="002060"/>
                </a:solidFill>
                <a:latin typeface="Arial" charset="0"/>
              </a:rPr>
              <a:t>HOM issues) to be addressed in the Elettra 2.0 “second stage”. </a:t>
            </a:r>
          </a:p>
        </p:txBody>
      </p:sp>
    </p:spTree>
    <p:extLst>
      <p:ext uri="{BB962C8B-B14F-4D97-AF65-F5344CB8AC3E}">
        <p14:creationId xmlns:p14="http://schemas.microsoft.com/office/powerpoint/2010/main" val="319245700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22</a:t>
            </a:fld>
            <a:endParaRPr lang="it-IT" altLang="en-US"/>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867" t="14788" r="31282" b="12668"/>
          <a:stretch/>
        </p:blipFill>
        <p:spPr>
          <a:xfrm>
            <a:off x="935856" y="2091506"/>
            <a:ext cx="4085535" cy="365295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583" t="14787" r="15532" b="10759"/>
          <a:stretch/>
        </p:blipFill>
        <p:spPr>
          <a:xfrm>
            <a:off x="5184328" y="2459263"/>
            <a:ext cx="4464496" cy="3285195"/>
          </a:xfrm>
          <a:prstGeom prst="rect">
            <a:avLst/>
          </a:prstGeom>
        </p:spPr>
      </p:pic>
      <p:sp>
        <p:nvSpPr>
          <p:cNvPr id="7" name="Content Placeholder 2"/>
          <p:cNvSpPr txBox="1">
            <a:spLocks/>
          </p:cNvSpPr>
          <p:nvPr/>
        </p:nvSpPr>
        <p:spPr>
          <a:xfrm>
            <a:off x="5832400" y="1819547"/>
            <a:ext cx="3312368" cy="543917"/>
          </a:xfrm>
          <a:prstGeom prst="rect">
            <a:avLst/>
          </a:prstGeom>
        </p:spPr>
        <p:txBody>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panose="05000000000000000000" pitchFamily="2" charset="2"/>
              <a:buNone/>
            </a:pPr>
            <a:r>
              <a:rPr lang="en-US" sz="1400" b="1" kern="0" dirty="0" smtClean="0">
                <a:solidFill>
                  <a:srgbClr val="1067EA"/>
                </a:solidFill>
                <a:latin typeface="+mj-lt"/>
              </a:rPr>
              <a:t>Bunch </a:t>
            </a:r>
            <a:r>
              <a:rPr lang="en-US" sz="1400" b="1" kern="0" dirty="0">
                <a:solidFill>
                  <a:srgbClr val="1067EA"/>
                </a:solidFill>
                <a:latin typeface="+mj-lt"/>
              </a:rPr>
              <a:t>L</a:t>
            </a:r>
            <a:r>
              <a:rPr lang="en-US" sz="1400" b="1" kern="0" dirty="0" smtClean="0">
                <a:solidFill>
                  <a:srgbClr val="1067EA"/>
                </a:solidFill>
                <a:latin typeface="+mj-lt"/>
              </a:rPr>
              <a:t>ength </a:t>
            </a:r>
            <a:r>
              <a:rPr lang="en-US" sz="1400" b="1" kern="0" dirty="0" smtClean="0">
                <a:solidFill>
                  <a:srgbClr val="1067EA"/>
                </a:solidFill>
                <a:latin typeface="Calibri" panose="020F0502020204030204" pitchFamily="34" charset="0"/>
                <a:cs typeface="Calibri" panose="020F0502020204030204" pitchFamily="34" charset="0"/>
              </a:rPr>
              <a:t>≈ 137 </a:t>
            </a:r>
            <a:r>
              <a:rPr lang="en-US" sz="1400" b="1" kern="0" dirty="0" err="1" smtClean="0">
                <a:solidFill>
                  <a:srgbClr val="1067EA"/>
                </a:solidFill>
                <a:latin typeface="Calibri" panose="020F0502020204030204" pitchFamily="34" charset="0"/>
                <a:cs typeface="Calibri" panose="020F0502020204030204" pitchFamily="34" charset="0"/>
              </a:rPr>
              <a:t>psec</a:t>
            </a:r>
            <a:r>
              <a:rPr lang="en-US" sz="1400" b="1" kern="0" dirty="0" smtClean="0">
                <a:solidFill>
                  <a:srgbClr val="1067EA"/>
                </a:solidFill>
                <a:latin typeface="Calibri" panose="020F0502020204030204" pitchFamily="34" charset="0"/>
                <a:cs typeface="Calibri" panose="020F0502020204030204" pitchFamily="34" charset="0"/>
              </a:rPr>
              <a:t> (but signal to noise ratio too bad!</a:t>
            </a:r>
            <a:endParaRPr lang="en-US" sz="1400" kern="0" dirty="0" smtClean="0">
              <a:latin typeface="+mj-lt"/>
            </a:endParaRPr>
          </a:p>
          <a:p>
            <a:pPr marL="0" indent="0">
              <a:buFont typeface="Wingdings" panose="05000000000000000000" pitchFamily="2" charset="2"/>
              <a:buNone/>
            </a:pPr>
            <a:r>
              <a:rPr lang="en-US" sz="1400" kern="0" dirty="0" smtClean="0">
                <a:latin typeface="+mj-lt"/>
              </a:rPr>
              <a:t> </a:t>
            </a:r>
            <a:endParaRPr lang="en-US" sz="1400" kern="0" dirty="0">
              <a:latin typeface="+mj-lt"/>
            </a:endParaRPr>
          </a:p>
        </p:txBody>
      </p:sp>
    </p:spTree>
    <p:extLst>
      <p:ext uri="{BB962C8B-B14F-4D97-AF65-F5344CB8AC3E}">
        <p14:creationId xmlns:p14="http://schemas.microsoft.com/office/powerpoint/2010/main" val="109922786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Outline</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D2B0634E-EFDC-497B-8290-E7DBFB2118CF}" type="slidenum">
              <a:rPr lang="it-IT" altLang="en-US" smtClean="0"/>
              <a:pPr/>
              <a:t>3</a:t>
            </a:fld>
            <a:endParaRPr lang="it-IT" altLang="en-US"/>
          </a:p>
        </p:txBody>
      </p:sp>
      <p:sp>
        <p:nvSpPr>
          <p:cNvPr id="25" name="Content Placeholder 2"/>
          <p:cNvSpPr txBox="1">
            <a:spLocks/>
          </p:cNvSpPr>
          <p:nvPr/>
        </p:nvSpPr>
        <p:spPr>
          <a:xfrm>
            <a:off x="1511920" y="1954697"/>
            <a:ext cx="5976664" cy="3991031"/>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a:lnSpc>
                <a:spcPct val="200000"/>
              </a:lnSpc>
            </a:pPr>
            <a:r>
              <a:rPr lang="en-GB" sz="1600" kern="0" dirty="0" smtClean="0"/>
              <a:t>Elettra, RF and 3HC systems parameters</a:t>
            </a:r>
          </a:p>
          <a:p>
            <a:pPr>
              <a:lnSpc>
                <a:spcPct val="200000"/>
              </a:lnSpc>
            </a:pPr>
            <a:r>
              <a:rPr lang="en-GB" sz="1600" kern="0" dirty="0" smtClean="0"/>
              <a:t>3HC commissioning and operational experiences</a:t>
            </a:r>
          </a:p>
          <a:p>
            <a:pPr>
              <a:lnSpc>
                <a:spcPct val="200000"/>
              </a:lnSpc>
            </a:pPr>
            <a:r>
              <a:rPr lang="en-GB" sz="1600" kern="0" dirty="0"/>
              <a:t>3HC and RF </a:t>
            </a:r>
            <a:r>
              <a:rPr lang="en-GB" sz="1600" kern="0" dirty="0" smtClean="0"/>
              <a:t>systems DOWN-TIME </a:t>
            </a:r>
          </a:p>
          <a:p>
            <a:pPr>
              <a:lnSpc>
                <a:spcPct val="200000"/>
              </a:lnSpc>
            </a:pPr>
            <a:r>
              <a:rPr lang="en-GB" sz="1600" kern="0" dirty="0" smtClean="0"/>
              <a:t>RF system main issues</a:t>
            </a:r>
          </a:p>
          <a:p>
            <a:pPr>
              <a:lnSpc>
                <a:spcPct val="200000"/>
              </a:lnSpc>
            </a:pPr>
            <a:r>
              <a:rPr lang="en-GB" sz="1600" kern="0" dirty="0" smtClean="0"/>
              <a:t>Elettra 2.0 project</a:t>
            </a:r>
          </a:p>
          <a:p>
            <a:pPr>
              <a:lnSpc>
                <a:spcPct val="200000"/>
              </a:lnSpc>
            </a:pPr>
            <a:r>
              <a:rPr lang="en-GB" sz="1600" kern="0" dirty="0" smtClean="0"/>
              <a:t>RF system for Elettra 2.0 </a:t>
            </a:r>
          </a:p>
        </p:txBody>
      </p:sp>
      <p:sp>
        <p:nvSpPr>
          <p:cNvPr id="26" name="Content Placeholder 2"/>
          <p:cNvSpPr txBox="1">
            <a:spLocks/>
          </p:cNvSpPr>
          <p:nvPr/>
        </p:nvSpPr>
        <p:spPr>
          <a:xfrm>
            <a:off x="4176216" y="6784884"/>
            <a:ext cx="2520280" cy="307321"/>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kern="0" dirty="0" smtClean="0"/>
              <a:t>* </a:t>
            </a:r>
            <a:r>
              <a:rPr lang="en-GB" sz="1000" kern="0" dirty="0" smtClean="0"/>
              <a:t>From RF power  meters data</a:t>
            </a:r>
          </a:p>
        </p:txBody>
      </p:sp>
    </p:spTree>
    <p:extLst>
      <p:ext uri="{BB962C8B-B14F-4D97-AF65-F5344CB8AC3E}">
        <p14:creationId xmlns:p14="http://schemas.microsoft.com/office/powerpoint/2010/main" val="336148303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Elettra Facility</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D2B0634E-EFDC-497B-8290-E7DBFB2118CF}" type="slidenum">
              <a:rPr lang="it-IT" altLang="en-US" smtClean="0"/>
              <a:pPr/>
              <a:t>4</a:t>
            </a:fld>
            <a:endParaRPr lang="it-IT" altLang="en-US"/>
          </a:p>
        </p:txBody>
      </p:sp>
      <p:pic>
        <p:nvPicPr>
          <p:cNvPr id="21" name="Picture 20" descr="elettra_125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8" y="4283893"/>
            <a:ext cx="3623267" cy="1944216"/>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2"/>
          <p:cNvSpPr txBox="1">
            <a:spLocks/>
          </p:cNvSpPr>
          <p:nvPr/>
        </p:nvSpPr>
        <p:spPr>
          <a:xfrm>
            <a:off x="503808" y="1805030"/>
            <a:ext cx="3732983" cy="2114995"/>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GB" sz="1600" kern="0" dirty="0" smtClean="0"/>
              <a:t>2.0 / 2.4 GeV Machine in operation since 1994 </a:t>
            </a:r>
          </a:p>
          <a:p>
            <a:r>
              <a:rPr lang="en-GB" sz="1600" kern="0" dirty="0" smtClean="0"/>
              <a:t>3</a:t>
            </a:r>
            <a:r>
              <a:rPr lang="en-GB" sz="1600" kern="0" baseline="30000" dirty="0" smtClean="0"/>
              <a:t>rd</a:t>
            </a:r>
            <a:r>
              <a:rPr lang="en-GB" sz="1600" kern="0" dirty="0" smtClean="0"/>
              <a:t> generation light source, user dedicated facility  ( &gt; 5000 h/year)</a:t>
            </a:r>
          </a:p>
          <a:p>
            <a:r>
              <a:rPr lang="en-GB" sz="1600" kern="0" dirty="0" smtClean="0"/>
              <a:t>1994 - 2008 Decay mode</a:t>
            </a:r>
          </a:p>
          <a:p>
            <a:r>
              <a:rPr lang="en-GB" sz="1600" kern="0" dirty="0" smtClean="0"/>
              <a:t>2008 up to date Full Energy </a:t>
            </a:r>
            <a:r>
              <a:rPr lang="en-GB" sz="1600" kern="0" dirty="0"/>
              <a:t>I</a:t>
            </a:r>
            <a:r>
              <a:rPr lang="en-GB" sz="1600" kern="0" dirty="0" smtClean="0"/>
              <a:t>njection and Top-Up mode </a:t>
            </a:r>
          </a:p>
        </p:txBody>
      </p:sp>
      <p:sp>
        <p:nvSpPr>
          <p:cNvPr id="26" name="Content Placeholder 2"/>
          <p:cNvSpPr txBox="1">
            <a:spLocks/>
          </p:cNvSpPr>
          <p:nvPr/>
        </p:nvSpPr>
        <p:spPr>
          <a:xfrm>
            <a:off x="4176216" y="6784884"/>
            <a:ext cx="2520280" cy="307321"/>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kern="0" dirty="0" smtClean="0"/>
              <a:t>* </a:t>
            </a:r>
            <a:r>
              <a:rPr lang="en-GB" sz="1000" kern="0" dirty="0" smtClean="0"/>
              <a:t>From RF power  meters data</a:t>
            </a:r>
          </a:p>
        </p:txBody>
      </p:sp>
      <p:pic>
        <p:nvPicPr>
          <p:cNvPr id="7" name="Picture 6"/>
          <p:cNvPicPr>
            <a:picLocks noChangeAspect="1"/>
          </p:cNvPicPr>
          <p:nvPr/>
        </p:nvPicPr>
        <p:blipFill>
          <a:blip r:embed="rId4"/>
          <a:stretch>
            <a:fillRect/>
          </a:stretch>
        </p:blipFill>
        <p:spPr>
          <a:xfrm>
            <a:off x="4414480" y="1777586"/>
            <a:ext cx="5340708" cy="4554312"/>
          </a:xfrm>
          <a:prstGeom prst="rect">
            <a:avLst/>
          </a:prstGeom>
        </p:spPr>
      </p:pic>
    </p:spTree>
    <p:extLst>
      <p:ext uri="{BB962C8B-B14F-4D97-AF65-F5344CB8AC3E}">
        <p14:creationId xmlns:p14="http://schemas.microsoft.com/office/powerpoint/2010/main" val="366272097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5</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RF System</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30151" t="26044" r="32735" b="24471"/>
          <a:stretch/>
        </p:blipFill>
        <p:spPr>
          <a:xfrm>
            <a:off x="2376016" y="1763613"/>
            <a:ext cx="1368170" cy="1368161"/>
          </a:xfrm>
          <a:prstGeom prst="rect">
            <a:avLst/>
          </a:prstGeom>
        </p:spPr>
      </p:pic>
      <p:sp>
        <p:nvSpPr>
          <p:cNvPr id="8" name="Content Placeholder 2"/>
          <p:cNvSpPr txBox="1">
            <a:spLocks/>
          </p:cNvSpPr>
          <p:nvPr/>
        </p:nvSpPr>
        <p:spPr>
          <a:xfrm>
            <a:off x="503981" y="5796061"/>
            <a:ext cx="5976491" cy="136815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Booster cavity:</a:t>
            </a:r>
          </a:p>
          <a:p>
            <a:r>
              <a:rPr lang="en-GB" sz="1400" kern="0" dirty="0" smtClean="0"/>
              <a:t>5 cell Petra type cavity</a:t>
            </a:r>
          </a:p>
          <a:p>
            <a:r>
              <a:rPr lang="en-GB" sz="1400" kern="0" dirty="0" smtClean="0"/>
              <a:t>Operating parameters (flat top) 14 kW -  600 kV</a:t>
            </a:r>
          </a:p>
          <a:p>
            <a:r>
              <a:rPr lang="en-GB" sz="1400" kern="0" dirty="0" smtClean="0"/>
              <a:t> </a:t>
            </a:r>
            <a:r>
              <a:rPr lang="en-GB" sz="1400" kern="0" dirty="0"/>
              <a:t>A</a:t>
            </a:r>
            <a:r>
              <a:rPr lang="en-GB" sz="1400" kern="0" dirty="0" smtClean="0"/>
              <a:t>vailable RF power: </a:t>
            </a:r>
            <a:r>
              <a:rPr lang="en-GB" sz="1400" b="1" kern="0" dirty="0" smtClean="0"/>
              <a:t>18 kW </a:t>
            </a:r>
            <a:r>
              <a:rPr lang="en-GB" sz="1400" kern="0" dirty="0" smtClean="0"/>
              <a:t>since Oct 2017, </a:t>
            </a:r>
            <a:r>
              <a:rPr lang="en-GB" sz="1400" b="1" kern="0" dirty="0" smtClean="0"/>
              <a:t>before it was 55 kW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81" y="3203773"/>
            <a:ext cx="3168352" cy="2376264"/>
          </a:xfrm>
          <a:prstGeom prst="rect">
            <a:avLst/>
          </a:prstGeom>
        </p:spPr>
      </p:pic>
      <p:sp>
        <p:nvSpPr>
          <p:cNvPr id="10" name="Content Placeholder 2"/>
          <p:cNvSpPr txBox="1">
            <a:spLocks/>
          </p:cNvSpPr>
          <p:nvPr/>
        </p:nvSpPr>
        <p:spPr>
          <a:xfrm>
            <a:off x="505618" y="1763613"/>
            <a:ext cx="2088232" cy="1224136"/>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Elettra SR cavity:</a:t>
            </a:r>
          </a:p>
          <a:p>
            <a:r>
              <a:rPr lang="en-GB" sz="1400" kern="0" dirty="0" smtClean="0"/>
              <a:t>single cell </a:t>
            </a:r>
          </a:p>
          <a:p>
            <a:r>
              <a:rPr lang="en-GB" sz="1400" kern="0" dirty="0"/>
              <a:t>n</a:t>
            </a:r>
            <a:r>
              <a:rPr lang="en-GB" sz="1400" kern="0" dirty="0" smtClean="0"/>
              <a:t>ormal conducting</a:t>
            </a:r>
          </a:p>
          <a:p>
            <a:r>
              <a:rPr lang="en-GB" sz="1400" kern="0" dirty="0" err="1" smtClean="0"/>
              <a:t>multipacting</a:t>
            </a:r>
            <a:r>
              <a:rPr lang="en-GB" sz="1400" kern="0" dirty="0" smtClean="0"/>
              <a:t> free</a:t>
            </a:r>
          </a:p>
        </p:txBody>
      </p:sp>
      <p:pic>
        <p:nvPicPr>
          <p:cNvPr id="13" name="Picture 12"/>
          <p:cNvPicPr>
            <a:picLocks noChangeAspect="1"/>
          </p:cNvPicPr>
          <p:nvPr/>
        </p:nvPicPr>
        <p:blipFill>
          <a:blip r:embed="rId5"/>
          <a:stretch>
            <a:fillRect/>
          </a:stretch>
        </p:blipFill>
        <p:spPr>
          <a:xfrm>
            <a:off x="3960192" y="1763613"/>
            <a:ext cx="5941011" cy="4628105"/>
          </a:xfrm>
          <a:prstGeom prst="rect">
            <a:avLst/>
          </a:prstGeom>
        </p:spPr>
      </p:pic>
    </p:spTree>
    <p:extLst>
      <p:ext uri="{BB962C8B-B14F-4D97-AF65-F5344CB8AC3E}">
        <p14:creationId xmlns:p14="http://schemas.microsoft.com/office/powerpoint/2010/main" val="26667059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6</a:t>
            </a:fld>
            <a:endParaRPr lang="it-IT" altLang="en-US"/>
          </a:p>
        </p:txBody>
      </p:sp>
      <p:sp>
        <p:nvSpPr>
          <p:cNvPr id="6" name="Title 1"/>
          <p:cNvSpPr>
            <a:spLocks noGrp="1"/>
          </p:cNvSpPr>
          <p:nvPr>
            <p:ph type="title"/>
          </p:nvPr>
        </p:nvSpPr>
        <p:spPr/>
        <p:txBody>
          <a:bodyPr/>
          <a:lstStyle/>
          <a:p>
            <a:r>
              <a:rPr lang="en-GB"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a:t>
            </a:r>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HC System</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435297" y="1547589"/>
            <a:ext cx="9069066" cy="1872208"/>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GB" sz="1400" kern="0" dirty="0" smtClean="0"/>
              <a:t>The 3HC system comes from a joint project among CEA (France) , PSI ( Switzerland), Elettra and CERN and it is based on the SOLEIL (scaled) cavity.</a:t>
            </a:r>
          </a:p>
          <a:p>
            <a:r>
              <a:rPr lang="en-GB" sz="1400" kern="0" dirty="0" smtClean="0"/>
              <a:t>CEA lab has </a:t>
            </a:r>
            <a:r>
              <a:rPr lang="en-GB" sz="1400" kern="0" dirty="0"/>
              <a:t>designed, </a:t>
            </a:r>
            <a:r>
              <a:rPr lang="en-GB" sz="1400" kern="0" dirty="0" smtClean="0"/>
              <a:t>fabricated </a:t>
            </a:r>
            <a:r>
              <a:rPr lang="en-GB" sz="1400" kern="0" dirty="0"/>
              <a:t>and </a:t>
            </a:r>
            <a:r>
              <a:rPr lang="en-GB" sz="1400" kern="0" dirty="0" smtClean="0"/>
              <a:t>tested two </a:t>
            </a:r>
            <a:r>
              <a:rPr lang="en-GB" sz="1400" kern="0" dirty="0" err="1" smtClean="0"/>
              <a:t>cryomodules</a:t>
            </a:r>
            <a:r>
              <a:rPr lang="en-GB" sz="1400" kern="0" dirty="0" smtClean="0"/>
              <a:t>.</a:t>
            </a:r>
          </a:p>
          <a:p>
            <a:r>
              <a:rPr lang="en-GB" sz="1400" kern="0" dirty="0" smtClean="0"/>
              <a:t>CERN lab has built two resonant cavities and made the vertical tested .</a:t>
            </a:r>
          </a:p>
          <a:p>
            <a:r>
              <a:rPr lang="en-GB" sz="1400" kern="0" dirty="0" smtClean="0"/>
              <a:t>One system has been installed at SLS and it is in operation since June 2002.</a:t>
            </a:r>
          </a:p>
          <a:p>
            <a:r>
              <a:rPr lang="en-GB" sz="1400" kern="0" dirty="0" smtClean="0"/>
              <a:t>The second system has been installed at Elettra</a:t>
            </a:r>
            <a:r>
              <a:rPr lang="en-GB" sz="1400" kern="0" dirty="0"/>
              <a:t> and it is in operation since </a:t>
            </a:r>
            <a:r>
              <a:rPr lang="en-GB" sz="1400" kern="0" dirty="0" smtClean="0"/>
              <a:t>January 2003. </a:t>
            </a:r>
          </a:p>
        </p:txBody>
      </p:sp>
      <p:pic>
        <p:nvPicPr>
          <p:cNvPr id="5" name="Picture 4"/>
          <p:cNvPicPr>
            <a:picLocks noChangeAspect="1"/>
          </p:cNvPicPr>
          <p:nvPr/>
        </p:nvPicPr>
        <p:blipFill>
          <a:blip r:embed="rId3"/>
          <a:stretch>
            <a:fillRect/>
          </a:stretch>
        </p:blipFill>
        <p:spPr>
          <a:xfrm>
            <a:off x="719832" y="3635821"/>
            <a:ext cx="5993364" cy="3168352"/>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3091"/>
          <a:stretch/>
        </p:blipFill>
        <p:spPr>
          <a:xfrm>
            <a:off x="7046174" y="3419797"/>
            <a:ext cx="2467319" cy="1800200"/>
          </a:xfrm>
          <a:prstGeom prst="rect">
            <a:avLst/>
          </a:prstGeom>
        </p:spPr>
      </p:pic>
      <p:pic>
        <p:nvPicPr>
          <p:cNvPr id="2" name="Picture 1"/>
          <p:cNvPicPr>
            <a:picLocks noChangeAspect="1"/>
          </p:cNvPicPr>
          <p:nvPr/>
        </p:nvPicPr>
        <p:blipFill>
          <a:blip r:embed="rId5"/>
          <a:stretch>
            <a:fillRect/>
          </a:stretch>
        </p:blipFill>
        <p:spPr>
          <a:xfrm>
            <a:off x="7068730" y="5292005"/>
            <a:ext cx="2422209" cy="1805169"/>
          </a:xfrm>
          <a:prstGeom prst="rect">
            <a:avLst/>
          </a:prstGeom>
        </p:spPr>
      </p:pic>
    </p:spTree>
    <p:extLst>
      <p:ext uri="{BB962C8B-B14F-4D97-AF65-F5344CB8AC3E}">
        <p14:creationId xmlns:p14="http://schemas.microsoft.com/office/powerpoint/2010/main" val="282093626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7</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3HC Commissioning</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txBox="1">
            <a:spLocks/>
          </p:cNvSpPr>
          <p:nvPr/>
        </p:nvSpPr>
        <p:spPr>
          <a:xfrm>
            <a:off x="579757" y="5007461"/>
            <a:ext cx="9426256" cy="200209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Burn-in phase of the failure rates:</a:t>
            </a:r>
          </a:p>
          <a:p>
            <a:pPr marL="0" indent="0">
              <a:buNone/>
            </a:pPr>
            <a:r>
              <a:rPr lang="en-GB" sz="1400" b="1" kern="0" dirty="0" smtClean="0"/>
              <a:t>50%</a:t>
            </a:r>
            <a:r>
              <a:rPr lang="en-GB" sz="1400" kern="0" dirty="0" smtClean="0"/>
              <a:t> of the total user down time in run 81 (Jan 16 – Mar 2; 2003)  was due to the 3HC system:</a:t>
            </a:r>
          </a:p>
          <a:p>
            <a:pPr>
              <a:buFont typeface="Arial" panose="020B0604020202020204" pitchFamily="34" charset="0"/>
              <a:buChar char="•"/>
            </a:pPr>
            <a:r>
              <a:rPr lang="en-GB" sz="1400" kern="0" dirty="0" smtClean="0"/>
              <a:t>Turbine control board, vacuum interlock logic to check, high pressure alarms, vacuum insulation leak on the return line, gearbox of the tuning system motor in fault and to be replaced…</a:t>
            </a:r>
          </a:p>
          <a:p>
            <a:pPr>
              <a:buFont typeface="Arial" panose="020B0604020202020204" pitchFamily="34" charset="0"/>
              <a:buChar char="•"/>
            </a:pPr>
            <a:r>
              <a:rPr lang="en-GB" sz="1400" kern="0" dirty="0" smtClean="0"/>
              <a:t>The gearboxes became the main hardware issue: even after their replacement some atypical overheating occurred  ( </a:t>
            </a:r>
            <a:r>
              <a:rPr lang="en-GB" sz="1400" kern="0" dirty="0" smtClean="0">
                <a:solidFill>
                  <a:schemeClr val="accent1">
                    <a:lumMod val="50000"/>
                  </a:schemeClr>
                </a:solidFill>
              </a:rPr>
              <a:t>design and/or implementation error </a:t>
            </a:r>
            <a:r>
              <a:rPr lang="en-GB" sz="1400" kern="0" dirty="0" smtClean="0"/>
              <a:t>?          </a:t>
            </a:r>
            <a:r>
              <a:rPr lang="en-GB" sz="1400" kern="0" dirty="0" smtClean="0">
                <a:solidFill>
                  <a:schemeClr val="accent1">
                    <a:lumMod val="50000"/>
                  </a:schemeClr>
                </a:solidFill>
              </a:rPr>
              <a:t>Mitigated by minimising the tuning stroke movements</a:t>
            </a:r>
            <a:r>
              <a:rPr lang="en-GB" sz="1400" kern="0" dirty="0" smtClean="0"/>
              <a:t>)</a:t>
            </a:r>
          </a:p>
        </p:txBody>
      </p:sp>
      <p:sp>
        <p:nvSpPr>
          <p:cNvPr id="9" name="Content Placeholder 2"/>
          <p:cNvSpPr txBox="1">
            <a:spLocks/>
          </p:cNvSpPr>
          <p:nvPr/>
        </p:nvSpPr>
        <p:spPr>
          <a:xfrm>
            <a:off x="579757" y="1296949"/>
            <a:ext cx="4244531" cy="538672"/>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b="1" kern="0" dirty="0" smtClean="0"/>
              <a:t>3HC commissioning started in January 2003. </a:t>
            </a:r>
          </a:p>
          <a:p>
            <a:pPr marL="0" indent="0">
              <a:buNone/>
            </a:pPr>
            <a:r>
              <a:rPr lang="en-GB" sz="1400" b="1" kern="0" dirty="0" smtClean="0">
                <a:solidFill>
                  <a:srgbClr val="FF0000"/>
                </a:solidFill>
              </a:rPr>
              <a:t> M. </a:t>
            </a:r>
            <a:r>
              <a:rPr lang="en-GB" sz="1400" b="1" kern="0" dirty="0" err="1" smtClean="0">
                <a:solidFill>
                  <a:srgbClr val="FF0000"/>
                </a:solidFill>
              </a:rPr>
              <a:t>Svandrlik</a:t>
            </a:r>
            <a:r>
              <a:rPr lang="en-GB" sz="1400" b="1" kern="0" dirty="0" smtClean="0">
                <a:solidFill>
                  <a:srgbClr val="FF0000"/>
                </a:solidFill>
              </a:rPr>
              <a:t>, G. </a:t>
            </a:r>
            <a:r>
              <a:rPr lang="en-GB" sz="1400" b="1" kern="0" dirty="0" err="1" smtClean="0">
                <a:solidFill>
                  <a:srgbClr val="FF0000"/>
                </a:solidFill>
              </a:rPr>
              <a:t>Penco</a:t>
            </a:r>
            <a:endParaRPr lang="en-GB" sz="1400" b="1" kern="0" dirty="0" smtClean="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09" y="1985417"/>
            <a:ext cx="4586928" cy="31532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008" y="1179929"/>
            <a:ext cx="4191579" cy="198117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008" y="3248868"/>
            <a:ext cx="4355399" cy="1923481"/>
          </a:xfrm>
          <a:prstGeom prst="rect">
            <a:avLst/>
          </a:prstGeom>
        </p:spPr>
      </p:pic>
      <p:sp>
        <p:nvSpPr>
          <p:cNvPr id="8" name="Right Arrow 7"/>
          <p:cNvSpPr/>
          <p:nvPr/>
        </p:nvSpPr>
        <p:spPr bwMode="auto">
          <a:xfrm>
            <a:off x="4889475" y="6588149"/>
            <a:ext cx="360040" cy="14401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04607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8</a:t>
            </a:fld>
            <a:endParaRPr lang="it-IT" altLang="en-US"/>
          </a:p>
        </p:txBody>
      </p:sp>
      <p:sp>
        <p:nvSpPr>
          <p:cNvPr id="6" name="Title 1"/>
          <p:cNvSpPr>
            <a:spLocks noGrp="1"/>
          </p:cNvSpPr>
          <p:nvPr>
            <p:ph type="title"/>
          </p:nvPr>
        </p:nvSpPr>
        <p:spPr/>
        <p:txBody>
          <a:bodyPr/>
          <a:lstStyle/>
          <a:p>
            <a:r>
              <a:rPr lang="en-GB"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a:t>
            </a:r>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HC </a:t>
            </a:r>
            <a:r>
              <a:rPr lang="en-GB" sz="2400"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Planned &amp; Achieved Operation</a:t>
            </a:r>
            <a:endParaRPr lang="en-US" sz="2400"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713304" y="1226392"/>
            <a:ext cx="8546284" cy="1152128"/>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None/>
            </a:pPr>
            <a:r>
              <a:rPr lang="en-GB" sz="1400" kern="0" dirty="0" smtClean="0"/>
              <a:t>3HC installed to:</a:t>
            </a:r>
          </a:p>
          <a:p>
            <a:r>
              <a:rPr lang="en-GB" sz="1400" kern="0" dirty="0" smtClean="0"/>
              <a:t>Longitudinally stabilize the beam due to the induced by Landau damping  </a:t>
            </a:r>
          </a:p>
          <a:p>
            <a:r>
              <a:rPr lang="en-GB" sz="1400" kern="0" dirty="0" smtClean="0"/>
              <a:t>Increase  the beam lifetime</a:t>
            </a:r>
          </a:p>
        </p:txBody>
      </p:sp>
      <p:graphicFrame>
        <p:nvGraphicFramePr>
          <p:cNvPr id="2" name="Diagram 1"/>
          <p:cNvGraphicFramePr/>
          <p:nvPr>
            <p:extLst>
              <p:ext uri="{D42A27DB-BD31-4B8C-83A1-F6EECF244321}">
                <p14:modId xmlns:p14="http://schemas.microsoft.com/office/powerpoint/2010/main" val="41949457"/>
              </p:ext>
            </p:extLst>
          </p:nvPr>
        </p:nvGraphicFramePr>
        <p:xfrm>
          <a:off x="521950" y="2543462"/>
          <a:ext cx="8928992" cy="266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a:xfrm>
            <a:off x="702652" y="5436021"/>
            <a:ext cx="9217469" cy="1644943"/>
          </a:xfrm>
          <a:prstGeom prst="rect">
            <a:avLst/>
          </a:prstGeom>
        </p:spPr>
        <p:txBody>
          <a:bodyPr wrap="square" numCol="1" anchor="ctr" anchorCtr="0">
            <a:noAutofit/>
          </a:bodyPr>
          <a:lstStyle>
            <a:lvl1pPr marL="342900" indent="-342900" algn="l" defTabSz="447675" rtl="0" eaLnBrk="1" fontAlgn="base" hangingPunct="1">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lgn="ctr">
              <a:lnSpc>
                <a:spcPct val="150000"/>
              </a:lnSpc>
              <a:buNone/>
            </a:pPr>
            <a:r>
              <a:rPr lang="en-GB" sz="1600" b="1" kern="0" dirty="0" smtClean="0">
                <a:solidFill>
                  <a:srgbClr val="FF0000"/>
                </a:solidFill>
              </a:rPr>
              <a:t>From July 2003 a LONGITUDINALLY STABLE BEAM was routinely </a:t>
            </a:r>
          </a:p>
          <a:p>
            <a:pPr marL="0" indent="0" algn="ctr">
              <a:lnSpc>
                <a:spcPct val="150000"/>
              </a:lnSpc>
              <a:buNone/>
            </a:pPr>
            <a:r>
              <a:rPr lang="en-GB" sz="1600" b="1" kern="0" dirty="0" smtClean="0">
                <a:solidFill>
                  <a:srgbClr val="FF0000"/>
                </a:solidFill>
              </a:rPr>
              <a:t>delivered to the Elettra USER!</a:t>
            </a:r>
          </a:p>
          <a:p>
            <a:pPr marL="0" indent="0">
              <a:lnSpc>
                <a:spcPct val="150000"/>
              </a:lnSpc>
              <a:buNone/>
            </a:pPr>
            <a:endParaRPr lang="en-GB" sz="800" b="1" kern="0" dirty="0" smtClean="0">
              <a:solidFill>
                <a:srgbClr val="FF0000"/>
              </a:solidFill>
            </a:endParaRPr>
          </a:p>
          <a:p>
            <a:pPr marL="0" indent="0">
              <a:lnSpc>
                <a:spcPct val="150000"/>
              </a:lnSpc>
              <a:buNone/>
            </a:pPr>
            <a:r>
              <a:rPr lang="en-GB" sz="1400" b="1" kern="0" dirty="0">
                <a:solidFill>
                  <a:srgbClr val="FF0000"/>
                </a:solidFill>
              </a:rPr>
              <a:t>	</a:t>
            </a:r>
            <a:r>
              <a:rPr lang="en-GB" sz="1400" b="1" kern="0" dirty="0" smtClean="0">
                <a:solidFill>
                  <a:srgbClr val="FF0000"/>
                </a:solidFill>
              </a:rPr>
              <a:t>		</a:t>
            </a:r>
            <a:r>
              <a:rPr lang="en-GB" sz="1400" kern="0" dirty="0" smtClean="0">
                <a:solidFill>
                  <a:schemeClr val="accent3">
                    <a:lumMod val="50000"/>
                  </a:schemeClr>
                </a:solidFill>
              </a:rPr>
              <a:t>SIDE EFFECT: the </a:t>
            </a:r>
            <a:r>
              <a:rPr lang="en-GB" sz="1400" b="1" kern="0" dirty="0" smtClean="0">
                <a:solidFill>
                  <a:schemeClr val="accent3">
                    <a:lumMod val="50000"/>
                  </a:schemeClr>
                </a:solidFill>
              </a:rPr>
              <a:t>M</a:t>
            </a:r>
            <a:r>
              <a:rPr lang="en-GB" sz="1400" kern="0" dirty="0" smtClean="0">
                <a:solidFill>
                  <a:schemeClr val="accent3">
                    <a:lumMod val="50000"/>
                  </a:schemeClr>
                </a:solidFill>
              </a:rPr>
              <a:t>ulti </a:t>
            </a:r>
            <a:r>
              <a:rPr lang="en-GB" sz="1400" b="1" kern="0" dirty="0" smtClean="0">
                <a:solidFill>
                  <a:schemeClr val="accent3">
                    <a:lumMod val="50000"/>
                  </a:schemeClr>
                </a:solidFill>
              </a:rPr>
              <a:t>B</a:t>
            </a:r>
            <a:r>
              <a:rPr lang="en-GB" sz="1400" kern="0" dirty="0" smtClean="0">
                <a:solidFill>
                  <a:schemeClr val="accent3">
                    <a:lumMod val="50000"/>
                  </a:schemeClr>
                </a:solidFill>
              </a:rPr>
              <a:t>unch </a:t>
            </a:r>
            <a:r>
              <a:rPr lang="en-GB" sz="1400" b="1" kern="0" dirty="0" smtClean="0">
                <a:solidFill>
                  <a:schemeClr val="accent3">
                    <a:lumMod val="50000"/>
                  </a:schemeClr>
                </a:solidFill>
              </a:rPr>
              <a:t>T</a:t>
            </a:r>
            <a:r>
              <a:rPr lang="en-GB" sz="1400" kern="0" dirty="0" smtClean="0">
                <a:solidFill>
                  <a:schemeClr val="accent3">
                    <a:lumMod val="50000"/>
                  </a:schemeClr>
                </a:solidFill>
              </a:rPr>
              <a:t>ransverse </a:t>
            </a:r>
            <a:r>
              <a:rPr lang="en-GB" sz="1400" b="1" kern="0" dirty="0" smtClean="0">
                <a:solidFill>
                  <a:schemeClr val="accent3">
                    <a:lumMod val="50000"/>
                  </a:schemeClr>
                </a:solidFill>
              </a:rPr>
              <a:t>F</a:t>
            </a:r>
            <a:r>
              <a:rPr lang="en-GB" sz="1400" kern="0" dirty="0" smtClean="0">
                <a:solidFill>
                  <a:schemeClr val="accent3">
                    <a:lumMod val="50000"/>
                  </a:schemeClr>
                </a:solidFill>
              </a:rPr>
              <a:t>eedback could be set into operation easily</a:t>
            </a:r>
          </a:p>
        </p:txBody>
      </p:sp>
      <p:sp>
        <p:nvSpPr>
          <p:cNvPr id="3" name="Right Arrow 2"/>
          <p:cNvSpPr/>
          <p:nvPr/>
        </p:nvSpPr>
        <p:spPr bwMode="auto">
          <a:xfrm>
            <a:off x="1295896" y="6698999"/>
            <a:ext cx="576064" cy="216024"/>
          </a:xfrm>
          <a:prstGeom prst="rightArrow">
            <a:avLst/>
          </a:prstGeom>
          <a:solidFill>
            <a:schemeClr val="accent3">
              <a:lumMod val="50000"/>
            </a:schemeClr>
          </a:solidFill>
          <a:ln w="9525" cap="flat" cmpd="sng" algn="ctr">
            <a:solidFill>
              <a:schemeClr val="accent3">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978456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2B0634E-EFDC-497B-8290-E7DBFB2118CF}" type="slidenum">
              <a:rPr lang="it-IT" altLang="en-US" smtClean="0"/>
              <a:pPr/>
              <a:t>9</a:t>
            </a:fld>
            <a:endParaRPr lang="it-IT" altLang="en-US"/>
          </a:p>
        </p:txBody>
      </p:sp>
      <p:sp>
        <p:nvSpPr>
          <p:cNvPr id="6" name="Title 1"/>
          <p:cNvSpPr>
            <a:spLocks noGrp="1"/>
          </p:cNvSpPr>
          <p:nvPr>
            <p:ph type="title"/>
          </p:nvPr>
        </p:nvSpPr>
        <p:spPr/>
        <p:txBody>
          <a:bodyPr/>
          <a:lstStyle/>
          <a:p>
            <a:r>
              <a:rPr lang="en-GB" b="1" i="1" dirty="0" smtClean="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Operation with/with out 3HC</a:t>
            </a:r>
            <a:endParaRPr lang="en-US" b="1" i="1" dirty="0">
              <a:solidFill>
                <a:schemeClr val="accent1">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Diagram 1"/>
          <p:cNvGraphicFramePr/>
          <p:nvPr>
            <p:extLst>
              <p:ext uri="{D42A27DB-BD31-4B8C-83A1-F6EECF244321}">
                <p14:modId xmlns:p14="http://schemas.microsoft.com/office/powerpoint/2010/main" val="2354650112"/>
              </p:ext>
            </p:extLst>
          </p:nvPr>
        </p:nvGraphicFramePr>
        <p:xfrm>
          <a:off x="575816" y="1547589"/>
          <a:ext cx="8784531" cy="5048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985112"/>
      </p:ext>
    </p:extLst>
  </p:cSld>
  <p:clrMapOvr>
    <a:masterClrMapping/>
  </p:clrMapOvr>
  <p:transition spd="med">
    <p:fade/>
  </p:transition>
</p:sld>
</file>

<file path=ppt/theme/theme1.xml><?xml version="1.0" encoding="utf-8"?>
<a:theme xmlns:a="http://schemas.openxmlformats.org/drawingml/2006/main" name="presentazi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presentazione</Template>
  <TotalTime>5103</TotalTime>
  <Words>2312</Words>
  <Application>Microsoft Office PowerPoint</Application>
  <PresentationFormat>Custom</PresentationFormat>
  <Paragraphs>289</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ＭＳ Ｐゴシック</vt:lpstr>
      <vt:lpstr>Arial</vt:lpstr>
      <vt:lpstr>Calibri</vt:lpstr>
      <vt:lpstr>Symbol</vt:lpstr>
      <vt:lpstr>Times New Roman</vt:lpstr>
      <vt:lpstr>Verdana</vt:lpstr>
      <vt:lpstr>Wingdings</vt:lpstr>
      <vt:lpstr>presentazione</vt:lpstr>
      <vt:lpstr>PowerPoint Presentation</vt:lpstr>
      <vt:lpstr> RF System at Elettra: present status  and outlook  M. Bocciai, C. Pasotti, M. Rinaldi</vt:lpstr>
      <vt:lpstr>Outline</vt:lpstr>
      <vt:lpstr>Elettra Facility</vt:lpstr>
      <vt:lpstr>RF System</vt:lpstr>
      <vt:lpstr>3HC System</vt:lpstr>
      <vt:lpstr>3HC Commissioning</vt:lpstr>
      <vt:lpstr>3HC Planned &amp; Achieved Operation</vt:lpstr>
      <vt:lpstr>Operation with/with out 3HC</vt:lpstr>
      <vt:lpstr>3HC warm mode operation</vt:lpstr>
      <vt:lpstr>Down-Time in decay mode</vt:lpstr>
      <vt:lpstr>Down-Time in TOP-UP mode</vt:lpstr>
      <vt:lpstr>3HC and beam stability</vt:lpstr>
      <vt:lpstr>RF System &amp; down time</vt:lpstr>
      <vt:lpstr>RF Power Station</vt:lpstr>
      <vt:lpstr>PowerPoint Presentation</vt:lpstr>
      <vt:lpstr>PowerPoint Presentation</vt:lpstr>
      <vt:lpstr>PowerPoint Presentation</vt:lpstr>
      <vt:lpstr>PowerPoint Presentation</vt:lpstr>
      <vt:lpstr>Conclusion 1/2</vt:lpstr>
      <vt:lpstr>PowerPoint Presentation</vt:lpstr>
      <vt:lpstr>PowerPoint Presentation</vt:lpstr>
      <vt:lpstr>PowerPoint Presentation</vt:lpstr>
    </vt:vector>
  </TitlesOfParts>
  <Company>Elettra-Sincrotrone Trieste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Pasotti</dc:creator>
  <cp:lastModifiedBy>Cristina Pasotti</cp:lastModifiedBy>
  <cp:revision>338</cp:revision>
  <cp:lastPrinted>2018-11-07T08:35:55Z</cp:lastPrinted>
  <dcterms:created xsi:type="dcterms:W3CDTF">2014-08-14T10:10:42Z</dcterms:created>
  <dcterms:modified xsi:type="dcterms:W3CDTF">2018-11-07T08:38:07Z</dcterms:modified>
</cp:coreProperties>
</file>