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8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98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DB75-5033-4CA2-8559-03CB321233A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0860-B2D8-41F2-9231-FFF2A49C3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56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DB75-5033-4CA2-8559-03CB321233A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0860-B2D8-41F2-9231-FFF2A49C3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498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DB75-5033-4CA2-8559-03CB321233A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0860-B2D8-41F2-9231-FFF2A49C3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53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DB75-5033-4CA2-8559-03CB321233A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0860-B2D8-41F2-9231-FFF2A49C3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73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DB75-5033-4CA2-8559-03CB321233A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0860-B2D8-41F2-9231-FFF2A49C3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DB75-5033-4CA2-8559-03CB321233A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0860-B2D8-41F2-9231-FFF2A49C3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85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DB75-5033-4CA2-8559-03CB321233A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0860-B2D8-41F2-9231-FFF2A49C3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13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DB75-5033-4CA2-8559-03CB321233A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0860-B2D8-41F2-9231-FFF2A49C3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39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DB75-5033-4CA2-8559-03CB321233A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0860-B2D8-41F2-9231-FFF2A49C3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59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DB75-5033-4CA2-8559-03CB321233A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0860-B2D8-41F2-9231-FFF2A49C3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89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DB75-5033-4CA2-8559-03CB321233A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0860-B2D8-41F2-9231-FFF2A49C3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15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5DB75-5033-4CA2-8559-03CB321233A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80860-B2D8-41F2-9231-FFF2A49C3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27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8" y="1"/>
            <a:ext cx="916727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6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95" y="87211"/>
            <a:ext cx="8874068" cy="664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25" y="99439"/>
            <a:ext cx="8867775" cy="663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363" y="137686"/>
            <a:ext cx="8793162" cy="658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0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562" y="117475"/>
            <a:ext cx="8747488" cy="65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7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Diamond Light Source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Nutter, Brian (DLSLtd,RAL,LSCI)</dc:creator>
  <cp:lastModifiedBy>Nutter, Brian (DLSLtd,RAL,LSCI)</cp:lastModifiedBy>
  <cp:revision>1</cp:revision>
  <dcterms:created xsi:type="dcterms:W3CDTF">2019-10-01T17:19:53Z</dcterms:created>
  <dcterms:modified xsi:type="dcterms:W3CDTF">2019-10-01T17:27:03Z</dcterms:modified>
</cp:coreProperties>
</file>