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83" d="100"/>
          <a:sy n="83" d="100"/>
        </p:scale>
        <p:origin x="45" y="5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B22D-6A11-4F3F-B28D-95EC034B2FC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8A8-0880-4D30-A162-1AD3EF5A9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531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B22D-6A11-4F3F-B28D-95EC034B2FC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8A8-0880-4D30-A162-1AD3EF5A9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13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B22D-6A11-4F3F-B28D-95EC034B2FC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8A8-0880-4D30-A162-1AD3EF5A9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7473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B22D-6A11-4F3F-B28D-95EC034B2FC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8A8-0880-4D30-A162-1AD3EF5A9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978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B22D-6A11-4F3F-B28D-95EC034B2FC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8A8-0880-4D30-A162-1AD3EF5A9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577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B22D-6A11-4F3F-B28D-95EC034B2FC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8A8-0880-4D30-A162-1AD3EF5A9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305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B22D-6A11-4F3F-B28D-95EC034B2FC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8A8-0880-4D30-A162-1AD3EF5A9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80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B22D-6A11-4F3F-B28D-95EC034B2FC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8A8-0880-4D30-A162-1AD3EF5A9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854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B22D-6A11-4F3F-B28D-95EC034B2FC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8A8-0880-4D30-A162-1AD3EF5A9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131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B22D-6A11-4F3F-B28D-95EC034B2FC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8A8-0880-4D30-A162-1AD3EF5A9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15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B22D-6A11-4F3F-B28D-95EC034B2FC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8A8-0880-4D30-A162-1AD3EF5A9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774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9B22D-6A11-4F3F-B28D-95EC034B2FC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7B8A8-0880-4D30-A162-1AD3EF5A9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460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de google isis stf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7123" y="332207"/>
            <a:ext cx="8367323" cy="6275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2794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38" y="1892812"/>
            <a:ext cx="8080170" cy="446773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67818" y="471578"/>
            <a:ext cx="57624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ISIS Standard Motion Controller</a:t>
            </a:r>
            <a:endParaRPr lang="en-GB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8816195" y="4031412"/>
            <a:ext cx="306525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Motion Control Teams:</a:t>
            </a:r>
          </a:p>
          <a:p>
            <a:endParaRPr lang="en-GB" dirty="0"/>
          </a:p>
          <a:p>
            <a:r>
              <a:rPr lang="en-GB" dirty="0" smtClean="0"/>
              <a:t>Design Division</a:t>
            </a:r>
          </a:p>
          <a:p>
            <a:endParaRPr lang="en-GB" dirty="0"/>
          </a:p>
          <a:p>
            <a:r>
              <a:rPr lang="en-GB" dirty="0" smtClean="0"/>
              <a:t>Experimental Operations</a:t>
            </a:r>
          </a:p>
          <a:p>
            <a:endParaRPr lang="en-GB" dirty="0"/>
          </a:p>
          <a:p>
            <a:r>
              <a:rPr lang="en-GB" dirty="0" smtClean="0"/>
              <a:t>Control Computing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8816195" y="2048680"/>
            <a:ext cx="30192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Motion Control Hardware:</a:t>
            </a:r>
          </a:p>
          <a:p>
            <a:endParaRPr lang="en-GB" dirty="0"/>
          </a:p>
          <a:p>
            <a:r>
              <a:rPr lang="en-GB" dirty="0" smtClean="0"/>
              <a:t>Stepper Motors w. </a:t>
            </a:r>
            <a:r>
              <a:rPr lang="en-GB" dirty="0" err="1" smtClean="0"/>
              <a:t>Inc</a:t>
            </a:r>
            <a:r>
              <a:rPr lang="en-GB" dirty="0" smtClean="0"/>
              <a:t> Encoders</a:t>
            </a:r>
          </a:p>
          <a:p>
            <a:r>
              <a:rPr lang="en-GB" dirty="0" smtClean="0"/>
              <a:t>Piezo Motors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7633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STFC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North, Matt (STFC,RAL,ISIS)</dc:creator>
  <cp:lastModifiedBy>North, Matt (STFC,RAL,ISIS)</cp:lastModifiedBy>
  <cp:revision>1</cp:revision>
  <dcterms:created xsi:type="dcterms:W3CDTF">2017-10-08T07:13:59Z</dcterms:created>
  <dcterms:modified xsi:type="dcterms:W3CDTF">2017-10-08T07:17:59Z</dcterms:modified>
</cp:coreProperties>
</file>