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86" r:id="rId4"/>
    <p:sldMasterId id="2147483698" r:id="rId5"/>
  </p:sldMasterIdLst>
  <p:notesMasterIdLst>
    <p:notesMasterId r:id="rId12"/>
  </p:notesMasterIdLst>
  <p:sldIdLst>
    <p:sldId id="258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8C509-6449-470C-88E9-396B9CBB6A0E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F13D7-475E-4536-B8A0-D071F45BB6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321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Very quickly, ISIS is a neutron and muon spallation source in the UK. We’ve been operating for over 30 years now spread across two target station halls and run</a:t>
            </a:r>
            <a:r>
              <a:rPr lang="en-GB" baseline="0" dirty="0" smtClean="0"/>
              <a:t> over 30 operational beamlines.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1D046-0E82-46B6-9F9E-E53B2AAD9E7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273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"/>
            <a:ext cx="121920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14400" y="1700219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kumimoji="0" lang="en-US" altLang="en-US" sz="2475" b="1" i="0" u="none" strike="noStrike" kern="0" cap="none" spc="0" normalizeH="0" baseline="0" noProof="0" dirty="0" smtClean="0">
                <a:ln>
                  <a:noFill/>
                </a:ln>
                <a:solidFill>
                  <a:srgbClr val="3C8C93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rPr>
              <a:t>Test </a:t>
            </a:r>
            <a:endParaRPr lang="en-US" altLang="en-US" noProof="0" dirty="0" smtClean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357563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eaLnBrk="1" hangingPunct="1"/>
            <a:r>
              <a:rPr lang="en-US" altLang="en-US" smtClean="0">
                <a:latin typeface="Calibri" pitchFamily="34" charset="0"/>
              </a:rPr>
              <a:t>Click to edit Master subtitle style</a:t>
            </a:r>
            <a:endParaRPr lang="en-US" altLang="en-US" dirty="0" smtClean="0">
              <a:latin typeface="Calibri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9B9F7-8331-4C19-B205-65528352E8F6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8C804-5CF5-47B1-8949-E26B2E07034B}" type="slidenum">
              <a:rPr lang="en-GB" smtClean="0"/>
              <a:t>‹#›</a:t>
            </a:fld>
            <a:endParaRPr lang="en-GB"/>
          </a:p>
        </p:txBody>
      </p:sp>
      <p:pic>
        <p:nvPicPr>
          <p:cNvPr id="76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" r="42361" b="84226"/>
          <a:stretch/>
        </p:blipFill>
        <p:spPr bwMode="auto">
          <a:xfrm>
            <a:off x="1" y="79375"/>
            <a:ext cx="5270500" cy="96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46040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89B9F7-8331-4C19-B205-65528352E8F6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98C804-5CF5-47B1-8949-E26B2E070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1977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062044"/>
            <a:ext cx="2743200" cy="5064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062044"/>
            <a:ext cx="8026400" cy="506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89B9F7-8331-4C19-B205-65528352E8F6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98C804-5CF5-47B1-8949-E26B2E070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06822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34"/>
            <a:ext cx="12192000" cy="1470025"/>
          </a:xfrm>
        </p:spPr>
        <p:txBody>
          <a:bodyPr/>
          <a:lstStyle>
            <a:lvl1pPr>
              <a:defRPr sz="1856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1013">
                <a:latin typeface="Arial" pitchFamily="34" charset="0"/>
                <a:cs typeface="Arial" pitchFamily="34" charset="0"/>
              </a:defRPr>
            </a:lvl1pPr>
            <a:lvl2pPr marL="192876" indent="0" algn="ctr">
              <a:buNone/>
              <a:defRPr/>
            </a:lvl2pPr>
            <a:lvl3pPr marL="385754" indent="0" algn="ctr">
              <a:buNone/>
              <a:defRPr/>
            </a:lvl3pPr>
            <a:lvl4pPr marL="578630" indent="0" algn="ctr">
              <a:buNone/>
              <a:defRPr/>
            </a:lvl4pPr>
            <a:lvl5pPr marL="771506" indent="0" algn="ctr">
              <a:buNone/>
              <a:defRPr/>
            </a:lvl5pPr>
            <a:lvl6pPr marL="964382" indent="0" algn="ctr">
              <a:buNone/>
              <a:defRPr/>
            </a:lvl6pPr>
            <a:lvl7pPr marL="1157259" indent="0" algn="ctr">
              <a:buNone/>
              <a:defRPr/>
            </a:lvl7pPr>
            <a:lvl8pPr marL="1350135" indent="0" algn="ctr">
              <a:buNone/>
              <a:defRPr/>
            </a:lvl8pPr>
            <a:lvl9pPr marL="154301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35E4A2-28F5-4545-9C23-0AA871FF9255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6CF89A-B923-43F2-91B0-85C8E74EB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6428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0"/>
            <a:ext cx="12192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35E4A2-28F5-4545-9C23-0AA871FF9255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6CF89A-B923-43F2-91B0-85C8E74EB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91686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35E4A2-28F5-4545-9C23-0AA871FF9255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6CF89A-B923-43F2-91B0-85C8E74EB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379753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6"/>
            <a:ext cx="12192000" cy="1470025"/>
          </a:xfrm>
        </p:spPr>
        <p:txBody>
          <a:bodyPr/>
          <a:lstStyle>
            <a:lvl1pPr>
              <a:defRPr sz="1856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970065"/>
            <a:ext cx="8534400" cy="1752600"/>
          </a:xfrm>
        </p:spPr>
        <p:txBody>
          <a:bodyPr/>
          <a:lstStyle>
            <a:lvl1pPr marL="0" indent="0" algn="ctr">
              <a:buNone/>
              <a:defRPr sz="1013">
                <a:latin typeface="Arial" pitchFamily="34" charset="0"/>
                <a:cs typeface="Arial" pitchFamily="34" charset="0"/>
              </a:defRPr>
            </a:lvl1pPr>
            <a:lvl2pPr marL="192876" indent="0" algn="ctr">
              <a:buNone/>
              <a:defRPr/>
            </a:lvl2pPr>
            <a:lvl3pPr marL="385754" indent="0" algn="ctr">
              <a:buNone/>
              <a:defRPr/>
            </a:lvl3pPr>
            <a:lvl4pPr marL="578630" indent="0" algn="ctr">
              <a:buNone/>
              <a:defRPr/>
            </a:lvl4pPr>
            <a:lvl5pPr marL="771506" indent="0" algn="ctr">
              <a:buNone/>
              <a:defRPr/>
            </a:lvl5pPr>
            <a:lvl6pPr marL="964382" indent="0" algn="ctr">
              <a:buNone/>
              <a:defRPr/>
            </a:lvl6pPr>
            <a:lvl7pPr marL="1157259" indent="0" algn="ctr">
              <a:buNone/>
              <a:defRPr/>
            </a:lvl7pPr>
            <a:lvl8pPr marL="1350135" indent="0" algn="ctr">
              <a:buNone/>
              <a:defRPr/>
            </a:lvl8pPr>
            <a:lvl9pPr marL="154301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7499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3144"/>
            <a:ext cx="12192000" cy="1115616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57339"/>
            <a:ext cx="10363200" cy="3800488"/>
          </a:xfrm>
        </p:spPr>
        <p:txBody>
          <a:bodyPr/>
          <a:lstStyle>
            <a:lvl1pPr>
              <a:defRPr sz="844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76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675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3pPr>
            <a:lvl4pPr>
              <a:buNone/>
              <a:defRPr sz="675"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663021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5" y="2786054"/>
            <a:ext cx="10465163" cy="1362075"/>
          </a:xfrm>
        </p:spPr>
        <p:txBody>
          <a:bodyPr anchor="t"/>
          <a:lstStyle>
            <a:lvl1pPr algn="l">
              <a:defRPr sz="1856" b="1" cap="none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85862"/>
            <a:ext cx="10363200" cy="1500187"/>
          </a:xfrm>
        </p:spPr>
        <p:txBody>
          <a:bodyPr anchor="b"/>
          <a:lstStyle>
            <a:lvl1pPr marL="0" indent="0">
              <a:buNone/>
              <a:defRPr sz="1013">
                <a:latin typeface="Arial" pitchFamily="34" charset="0"/>
                <a:cs typeface="Arial" pitchFamily="34" charset="0"/>
              </a:defRPr>
            </a:lvl1pPr>
            <a:lvl2pPr marL="192876" indent="0">
              <a:buNone/>
              <a:defRPr sz="760"/>
            </a:lvl2pPr>
            <a:lvl3pPr marL="385754" indent="0">
              <a:buNone/>
              <a:defRPr sz="675"/>
            </a:lvl3pPr>
            <a:lvl4pPr marL="578630" indent="0">
              <a:buNone/>
              <a:defRPr sz="591"/>
            </a:lvl4pPr>
            <a:lvl5pPr marL="771506" indent="0">
              <a:buNone/>
              <a:defRPr sz="591"/>
            </a:lvl5pPr>
            <a:lvl6pPr marL="964382" indent="0">
              <a:buNone/>
              <a:defRPr sz="591"/>
            </a:lvl6pPr>
            <a:lvl7pPr marL="1157259" indent="0">
              <a:buNone/>
              <a:defRPr sz="591"/>
            </a:lvl7pPr>
            <a:lvl8pPr marL="1350135" indent="0">
              <a:buNone/>
              <a:defRPr sz="591"/>
            </a:lvl8pPr>
            <a:lvl9pPr marL="1543012" indent="0">
              <a:buNone/>
              <a:defRPr sz="59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882430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57339"/>
            <a:ext cx="5080000" cy="4514868"/>
          </a:xfrm>
        </p:spPr>
        <p:txBody>
          <a:bodyPr/>
          <a:lstStyle>
            <a:lvl1pPr>
              <a:defRPr sz="1013">
                <a:solidFill>
                  <a:schemeClr val="tx1"/>
                </a:solidFill>
              </a:defRPr>
            </a:lvl1pPr>
            <a:lvl2pPr>
              <a:defRPr sz="76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57339"/>
            <a:ext cx="5080000" cy="3800488"/>
          </a:xfrm>
        </p:spPr>
        <p:txBody>
          <a:bodyPr/>
          <a:lstStyle>
            <a:lvl1pPr>
              <a:defRPr sz="1013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76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27974863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12192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484784"/>
            <a:ext cx="5386917" cy="639763"/>
          </a:xfrm>
        </p:spPr>
        <p:txBody>
          <a:bodyPr anchor="b"/>
          <a:lstStyle>
            <a:lvl1pPr marL="0" indent="0">
              <a:buNone/>
              <a:defRPr sz="1181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marL="192876" indent="0">
              <a:buNone/>
              <a:defRPr sz="844" b="1"/>
            </a:lvl2pPr>
            <a:lvl3pPr marL="385754" indent="0">
              <a:buNone/>
              <a:defRPr sz="760" b="1"/>
            </a:lvl3pPr>
            <a:lvl4pPr marL="578630" indent="0">
              <a:buNone/>
              <a:defRPr sz="675" b="1"/>
            </a:lvl4pPr>
            <a:lvl5pPr marL="771506" indent="0">
              <a:buNone/>
              <a:defRPr sz="675" b="1"/>
            </a:lvl5pPr>
            <a:lvl6pPr marL="964382" indent="0">
              <a:buNone/>
              <a:defRPr sz="675" b="1"/>
            </a:lvl6pPr>
            <a:lvl7pPr marL="1157259" indent="0">
              <a:buNone/>
              <a:defRPr sz="675" b="1"/>
            </a:lvl7pPr>
            <a:lvl8pPr marL="1350135" indent="0">
              <a:buNone/>
              <a:defRPr sz="675" b="1"/>
            </a:lvl8pPr>
            <a:lvl9pPr marL="1543012" indent="0">
              <a:buNone/>
              <a:defRPr sz="675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83"/>
            <a:ext cx="5386917" cy="3897331"/>
          </a:xfrm>
        </p:spPr>
        <p:txBody>
          <a:bodyPr/>
          <a:lstStyle>
            <a:lvl1pPr>
              <a:defRPr sz="1013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929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5"/>
            <a:ext cx="5389033" cy="639763"/>
          </a:xfrm>
        </p:spPr>
        <p:txBody>
          <a:bodyPr anchor="b"/>
          <a:lstStyle>
            <a:lvl1pPr marL="0" indent="0">
              <a:buNone/>
              <a:defRPr sz="1181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marL="192876" indent="0">
              <a:buNone/>
              <a:defRPr sz="844" b="1"/>
            </a:lvl2pPr>
            <a:lvl3pPr marL="385754" indent="0">
              <a:buNone/>
              <a:defRPr sz="760" b="1"/>
            </a:lvl3pPr>
            <a:lvl4pPr marL="578630" indent="0">
              <a:buNone/>
              <a:defRPr sz="675" b="1"/>
            </a:lvl4pPr>
            <a:lvl5pPr marL="771506" indent="0">
              <a:buNone/>
              <a:defRPr sz="675" b="1"/>
            </a:lvl5pPr>
            <a:lvl6pPr marL="964382" indent="0">
              <a:buNone/>
              <a:defRPr sz="675" b="1"/>
            </a:lvl6pPr>
            <a:lvl7pPr marL="1157259" indent="0">
              <a:buNone/>
              <a:defRPr sz="675" b="1"/>
            </a:lvl7pPr>
            <a:lvl8pPr marL="1350135" indent="0">
              <a:buNone/>
              <a:defRPr sz="675" b="1"/>
            </a:lvl8pPr>
            <a:lvl9pPr marL="1543012" indent="0">
              <a:buNone/>
              <a:defRPr sz="675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82"/>
            <a:ext cx="5389033" cy="3182951"/>
          </a:xfrm>
        </p:spPr>
        <p:txBody>
          <a:bodyPr/>
          <a:lstStyle>
            <a:lvl1pPr>
              <a:defRPr sz="1013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929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7107133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89B9F7-8331-4C19-B205-65528352E8F6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98C804-5CF5-47B1-8949-E26B2E070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328923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56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50630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91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1181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084776"/>
          </a:xfrm>
        </p:spPr>
        <p:txBody>
          <a:bodyPr/>
          <a:lstStyle>
            <a:lvl1pPr>
              <a:defRPr sz="1013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929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6"/>
            <a:ext cx="4011084" cy="4851419"/>
          </a:xfrm>
        </p:spPr>
        <p:txBody>
          <a:bodyPr/>
          <a:lstStyle>
            <a:lvl1pPr marL="0" indent="0">
              <a:buNone/>
              <a:defRPr sz="929">
                <a:latin typeface="Arial" pitchFamily="34" charset="0"/>
                <a:cs typeface="Arial" pitchFamily="34" charset="0"/>
              </a:defRPr>
            </a:lvl1pPr>
            <a:lvl2pPr marL="192876" indent="0">
              <a:buNone/>
              <a:defRPr sz="506"/>
            </a:lvl2pPr>
            <a:lvl3pPr marL="385754" indent="0">
              <a:buNone/>
              <a:defRPr sz="422"/>
            </a:lvl3pPr>
            <a:lvl4pPr marL="578630" indent="0">
              <a:buNone/>
              <a:defRPr sz="380"/>
            </a:lvl4pPr>
            <a:lvl5pPr marL="771506" indent="0">
              <a:buNone/>
              <a:defRPr sz="380"/>
            </a:lvl5pPr>
            <a:lvl6pPr marL="964382" indent="0">
              <a:buNone/>
              <a:defRPr sz="380"/>
            </a:lvl6pPr>
            <a:lvl7pPr marL="1157259" indent="0">
              <a:buNone/>
              <a:defRPr sz="380"/>
            </a:lvl7pPr>
            <a:lvl8pPr marL="1350135" indent="0">
              <a:buNone/>
              <a:defRPr sz="380"/>
            </a:lvl8pPr>
            <a:lvl9pPr marL="1543012" indent="0">
              <a:buNone/>
              <a:defRPr sz="38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5731359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071943"/>
            <a:ext cx="7315200" cy="566739"/>
          </a:xfrm>
        </p:spPr>
        <p:txBody>
          <a:bodyPr anchor="b"/>
          <a:lstStyle>
            <a:lvl1pPr algn="l">
              <a:defRPr sz="1181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84"/>
            <a:ext cx="7315200" cy="3459167"/>
          </a:xfrm>
        </p:spPr>
        <p:txBody>
          <a:bodyPr/>
          <a:lstStyle>
            <a:lvl1pPr marL="0" indent="0">
              <a:buNone/>
              <a:defRPr sz="1350"/>
            </a:lvl1pPr>
            <a:lvl2pPr marL="192876" indent="0">
              <a:buNone/>
              <a:defRPr sz="1181"/>
            </a:lvl2pPr>
            <a:lvl3pPr marL="385754" indent="0">
              <a:buNone/>
              <a:defRPr sz="1013"/>
            </a:lvl3pPr>
            <a:lvl4pPr marL="578630" indent="0">
              <a:buNone/>
              <a:defRPr sz="844"/>
            </a:lvl4pPr>
            <a:lvl5pPr marL="771506" indent="0">
              <a:buNone/>
              <a:defRPr sz="844"/>
            </a:lvl5pPr>
            <a:lvl6pPr marL="964382" indent="0">
              <a:buNone/>
              <a:defRPr sz="844"/>
            </a:lvl6pPr>
            <a:lvl7pPr marL="1157259" indent="0">
              <a:buNone/>
              <a:defRPr sz="844"/>
            </a:lvl7pPr>
            <a:lvl8pPr marL="1350135" indent="0">
              <a:buNone/>
              <a:defRPr sz="844"/>
            </a:lvl8pPr>
            <a:lvl9pPr marL="1543012" indent="0">
              <a:buNone/>
              <a:defRPr sz="844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638683"/>
            <a:ext cx="7315200" cy="804863"/>
          </a:xfrm>
        </p:spPr>
        <p:txBody>
          <a:bodyPr/>
          <a:lstStyle>
            <a:lvl1pPr marL="0" indent="0">
              <a:buNone/>
              <a:defRPr sz="929">
                <a:latin typeface="Arial" pitchFamily="34" charset="0"/>
                <a:cs typeface="Arial" pitchFamily="34" charset="0"/>
              </a:defRPr>
            </a:lvl1pPr>
            <a:lvl2pPr marL="192876" indent="0">
              <a:buNone/>
              <a:defRPr sz="506"/>
            </a:lvl2pPr>
            <a:lvl3pPr marL="385754" indent="0">
              <a:buNone/>
              <a:defRPr sz="422"/>
            </a:lvl3pPr>
            <a:lvl4pPr marL="578630" indent="0">
              <a:buNone/>
              <a:defRPr sz="380"/>
            </a:lvl4pPr>
            <a:lvl5pPr marL="771506" indent="0">
              <a:buNone/>
              <a:defRPr sz="380"/>
            </a:lvl5pPr>
            <a:lvl6pPr marL="964382" indent="0">
              <a:buNone/>
              <a:defRPr sz="380"/>
            </a:lvl6pPr>
            <a:lvl7pPr marL="1157259" indent="0">
              <a:buNone/>
              <a:defRPr sz="380"/>
            </a:lvl7pPr>
            <a:lvl8pPr marL="1350135" indent="0">
              <a:buNone/>
              <a:defRPr sz="380"/>
            </a:lvl8pPr>
            <a:lvl9pPr marL="1543012" indent="0">
              <a:buNone/>
              <a:defRPr sz="38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6849086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6"/>
            <a:ext cx="121920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8297227" y="6245227"/>
            <a:ext cx="3609023" cy="574675"/>
          </a:xfrm>
          <a:prstGeom prst="rect">
            <a:avLst/>
          </a:prstGeom>
          <a:solidFill>
            <a:srgbClr val="002E50"/>
          </a:solidFill>
          <a:ln>
            <a:solidFill>
              <a:srgbClr val="002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7" t="90049"/>
          <a:stretch/>
        </p:blipFill>
        <p:spPr bwMode="auto">
          <a:xfrm>
            <a:off x="9235440" y="6227764"/>
            <a:ext cx="295656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1700219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US" altLang="en-US" noProof="0" smtClean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US" alt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02848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91646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68" indent="0">
              <a:buNone/>
              <a:defRPr sz="1013"/>
            </a:lvl2pPr>
            <a:lvl3pPr marL="514337" indent="0">
              <a:buNone/>
              <a:defRPr sz="900"/>
            </a:lvl3pPr>
            <a:lvl4pPr marL="771506" indent="0">
              <a:buNone/>
              <a:defRPr sz="788"/>
            </a:lvl4pPr>
            <a:lvl5pPr marL="1028675" indent="0">
              <a:buNone/>
              <a:defRPr sz="788"/>
            </a:lvl5pPr>
            <a:lvl6pPr marL="1285843" indent="0">
              <a:buNone/>
              <a:defRPr sz="788"/>
            </a:lvl6pPr>
            <a:lvl7pPr marL="1543012" indent="0">
              <a:buNone/>
              <a:defRPr sz="788"/>
            </a:lvl7pPr>
            <a:lvl8pPr marL="1800180" indent="0">
              <a:buNone/>
              <a:defRPr sz="788"/>
            </a:lvl8pPr>
            <a:lvl9pPr marL="2057348" indent="0">
              <a:buNone/>
              <a:defRPr sz="788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302368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205288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205288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0908250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5"/>
            <a:ext cx="5389033" cy="639763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8817821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05122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68" indent="0">
              <a:buNone/>
              <a:defRPr sz="1013"/>
            </a:lvl2pPr>
            <a:lvl3pPr marL="514337" indent="0">
              <a:buNone/>
              <a:defRPr sz="900"/>
            </a:lvl3pPr>
            <a:lvl4pPr marL="771506" indent="0">
              <a:buNone/>
              <a:defRPr sz="788"/>
            </a:lvl4pPr>
            <a:lvl5pPr marL="1028675" indent="0">
              <a:buNone/>
              <a:defRPr sz="788"/>
            </a:lvl5pPr>
            <a:lvl6pPr marL="1285843" indent="0">
              <a:buNone/>
              <a:defRPr sz="788"/>
            </a:lvl6pPr>
            <a:lvl7pPr marL="1543012" indent="0">
              <a:buNone/>
              <a:defRPr sz="788"/>
            </a:lvl7pPr>
            <a:lvl8pPr marL="1800180" indent="0">
              <a:buNone/>
              <a:defRPr sz="788"/>
            </a:lvl8pPr>
            <a:lvl9pPr marL="2057348" indent="0">
              <a:buNone/>
              <a:defRPr sz="788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89B9F7-8331-4C19-B205-65528352E8F6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98C804-5CF5-47B1-8949-E26B2E070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938211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4359831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68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2" indent="0">
              <a:buNone/>
              <a:defRPr sz="506"/>
            </a:lvl7pPr>
            <a:lvl8pPr marL="1800180" indent="0">
              <a:buNone/>
              <a:defRPr sz="506"/>
            </a:lvl8pPr>
            <a:lvl9pPr marL="2057348" indent="0">
              <a:buNone/>
              <a:defRPr sz="506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9912109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68" indent="0">
              <a:buNone/>
              <a:defRPr sz="1575"/>
            </a:lvl2pPr>
            <a:lvl3pPr marL="514337" indent="0">
              <a:buNone/>
              <a:defRPr sz="1350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  <a:lvl6pPr marL="1285843" indent="0">
              <a:buNone/>
              <a:defRPr sz="1125"/>
            </a:lvl6pPr>
            <a:lvl7pPr marL="1543012" indent="0">
              <a:buNone/>
              <a:defRPr sz="1125"/>
            </a:lvl7pPr>
            <a:lvl8pPr marL="1800180" indent="0">
              <a:buNone/>
              <a:defRPr sz="1125"/>
            </a:lvl8pPr>
            <a:lvl9pPr marL="2057348" indent="0">
              <a:buNone/>
              <a:defRPr sz="1125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788"/>
            </a:lvl1pPr>
            <a:lvl2pPr marL="257168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2" indent="0">
              <a:buNone/>
              <a:defRPr sz="506"/>
            </a:lvl7pPr>
            <a:lvl8pPr marL="1800180" indent="0">
              <a:buNone/>
              <a:defRPr sz="506"/>
            </a:lvl8pPr>
            <a:lvl9pPr marL="2057348" indent="0">
              <a:buNone/>
              <a:defRPr sz="506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83182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33280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530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5308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6030849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6"/>
            <a:ext cx="121920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8297227" y="6245227"/>
            <a:ext cx="3609023" cy="574675"/>
          </a:xfrm>
          <a:prstGeom prst="rect">
            <a:avLst/>
          </a:prstGeom>
          <a:solidFill>
            <a:srgbClr val="002E50"/>
          </a:solidFill>
          <a:ln>
            <a:solidFill>
              <a:srgbClr val="002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7" t="90049"/>
          <a:stretch/>
        </p:blipFill>
        <p:spPr bwMode="auto">
          <a:xfrm>
            <a:off x="9235440" y="6227764"/>
            <a:ext cx="295656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1484319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US" altLang="en-US" noProof="0" smtClean="0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2131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US" alt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15262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498537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68" indent="0">
              <a:buNone/>
              <a:defRPr sz="1013"/>
            </a:lvl2pPr>
            <a:lvl3pPr marL="514337" indent="0">
              <a:buNone/>
              <a:defRPr sz="900"/>
            </a:lvl3pPr>
            <a:lvl4pPr marL="771506" indent="0">
              <a:buNone/>
              <a:defRPr sz="788"/>
            </a:lvl4pPr>
            <a:lvl5pPr marL="1028675" indent="0">
              <a:buNone/>
              <a:defRPr sz="788"/>
            </a:lvl5pPr>
            <a:lvl6pPr marL="1285843" indent="0">
              <a:buNone/>
              <a:defRPr sz="788"/>
            </a:lvl6pPr>
            <a:lvl7pPr marL="1543012" indent="0">
              <a:buNone/>
              <a:defRPr sz="788"/>
            </a:lvl7pPr>
            <a:lvl8pPr marL="1800180" indent="0">
              <a:buNone/>
              <a:defRPr sz="788"/>
            </a:lvl8pPr>
            <a:lvl9pPr marL="2057348" indent="0">
              <a:buNone/>
              <a:defRPr sz="788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1047429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3773488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3773488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055316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5"/>
            <a:ext cx="5389033" cy="639763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017725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349507"/>
            <a:ext cx="5384800" cy="37766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349507"/>
            <a:ext cx="5384800" cy="37766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89B9F7-8331-4C19-B205-65528352E8F6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98C804-5CF5-47B1-8949-E26B2E070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081168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201838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9039868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68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2" indent="0">
              <a:buNone/>
              <a:defRPr sz="506"/>
            </a:lvl7pPr>
            <a:lvl8pPr marL="1800180" indent="0">
              <a:buNone/>
              <a:defRPr sz="506"/>
            </a:lvl8pPr>
            <a:lvl9pPr marL="2057348" indent="0">
              <a:buNone/>
              <a:defRPr sz="506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1737919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68" indent="0">
              <a:buNone/>
              <a:defRPr sz="1575"/>
            </a:lvl2pPr>
            <a:lvl3pPr marL="514337" indent="0">
              <a:buNone/>
              <a:defRPr sz="1350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  <a:lvl6pPr marL="1285843" indent="0">
              <a:buNone/>
              <a:defRPr sz="1125"/>
            </a:lvl6pPr>
            <a:lvl7pPr marL="1543012" indent="0">
              <a:buNone/>
              <a:defRPr sz="1125"/>
            </a:lvl7pPr>
            <a:lvl8pPr marL="1800180" indent="0">
              <a:buNone/>
              <a:defRPr sz="1125"/>
            </a:lvl8pPr>
            <a:lvl9pPr marL="2057348" indent="0">
              <a:buNone/>
              <a:defRPr sz="1125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788"/>
            </a:lvl1pPr>
            <a:lvl2pPr marL="257168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2" indent="0">
              <a:buNone/>
              <a:defRPr sz="506"/>
            </a:lvl7pPr>
            <a:lvl8pPr marL="1800180" indent="0">
              <a:buNone/>
              <a:defRPr sz="506"/>
            </a:lvl8pPr>
            <a:lvl9pPr marL="2057348" indent="0">
              <a:buNone/>
              <a:defRPr sz="506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3991063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847746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990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990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44612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5"/>
            <a:ext cx="5389033" cy="639763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89B9F7-8331-4C19-B205-65528352E8F6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98C804-5CF5-47B1-8949-E26B2E070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69468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89B9F7-8331-4C19-B205-65528352E8F6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98C804-5CF5-47B1-8949-E26B2E070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00393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89B9F7-8331-4C19-B205-65528352E8F6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98C804-5CF5-47B1-8949-E26B2E070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3657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68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2" indent="0">
              <a:buNone/>
              <a:defRPr sz="506"/>
            </a:lvl7pPr>
            <a:lvl8pPr marL="1800180" indent="0">
              <a:buNone/>
              <a:defRPr sz="506"/>
            </a:lvl8pPr>
            <a:lvl9pPr marL="2057348" indent="0">
              <a:buNone/>
              <a:defRPr sz="506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89B9F7-8331-4C19-B205-65528352E8F6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98C804-5CF5-47B1-8949-E26B2E070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01860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68" indent="0">
              <a:buNone/>
              <a:defRPr sz="1575"/>
            </a:lvl2pPr>
            <a:lvl3pPr marL="514337" indent="0">
              <a:buNone/>
              <a:defRPr sz="1350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  <a:lvl6pPr marL="1285843" indent="0">
              <a:buNone/>
              <a:defRPr sz="1125"/>
            </a:lvl6pPr>
            <a:lvl7pPr marL="1543012" indent="0">
              <a:buNone/>
              <a:defRPr sz="1125"/>
            </a:lvl7pPr>
            <a:lvl8pPr marL="1800180" indent="0">
              <a:buNone/>
              <a:defRPr sz="1125"/>
            </a:lvl8pPr>
            <a:lvl9pPr marL="2057348" indent="0">
              <a:buNone/>
              <a:defRPr sz="1125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788"/>
            </a:lvl1pPr>
            <a:lvl2pPr marL="257168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2" indent="0">
              <a:buNone/>
              <a:defRPr sz="506"/>
            </a:lvl7pPr>
            <a:lvl8pPr marL="1800180" indent="0">
              <a:buNone/>
              <a:defRPr sz="506"/>
            </a:lvl8pPr>
            <a:lvl9pPr marL="2057348" indent="0">
              <a:buNone/>
              <a:defRPr sz="506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89B9F7-8331-4C19-B205-65528352E8F6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98C804-5CF5-47B1-8949-E26B2E070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0134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"/>
            <a:ext cx="121920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215222" y="1062039"/>
            <a:ext cx="836718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349507"/>
            <a:ext cx="10972800" cy="37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7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88">
                <a:latin typeface="+mn-lt"/>
              </a:defRPr>
            </a:lvl1pPr>
          </a:lstStyle>
          <a:p>
            <a:fld id="{3C89B9F7-8331-4C19-B205-65528352E8F6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7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788"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7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88">
                <a:latin typeface="+mn-lt"/>
              </a:defRPr>
            </a:lvl1pPr>
          </a:lstStyle>
          <a:p>
            <a:fld id="{9A98C804-5CF5-47B1-8949-E26B2E07034B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" r="42361" b="84226"/>
          <a:stretch/>
        </p:blipFill>
        <p:spPr bwMode="auto">
          <a:xfrm>
            <a:off x="1" y="79375"/>
            <a:ext cx="5270500" cy="96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23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Lucida San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Lucida San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Lucida San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Lucida Sans" pitchFamily="34" charset="0"/>
        </a:defRPr>
      </a:lvl5pPr>
      <a:lvl6pPr marL="257168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Lucida Sans" pitchFamily="34" charset="0"/>
        </a:defRPr>
      </a:lvl6pPr>
      <a:lvl7pPr marL="514337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Lucida Sans" pitchFamily="34" charset="0"/>
        </a:defRPr>
      </a:lvl7pPr>
      <a:lvl8pPr marL="771506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Lucida Sans" pitchFamily="34" charset="0"/>
        </a:defRPr>
      </a:lvl8pPr>
      <a:lvl9pPr marL="102867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Lucida Sans" pitchFamily="34" charset="0"/>
        </a:defRPr>
      </a:lvl9pPr>
    </p:titleStyle>
    <p:bodyStyle>
      <a:lvl1pPr marL="192876" indent="-192876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899" indent="-160731" algn="l" rtl="0" eaLnBrk="1" fontAlgn="base" hangingPunct="1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</a:defRPr>
      </a:lvl2pPr>
      <a:lvl3pPr marL="642922" indent="-128585" algn="l" rtl="0" eaLnBrk="1" fontAlgn="base" hangingPunct="1">
        <a:spcBef>
          <a:spcPct val="20000"/>
        </a:spcBef>
        <a:spcAft>
          <a:spcPct val="0"/>
        </a:spcAft>
        <a:buChar char="•"/>
        <a:defRPr sz="1350">
          <a:solidFill>
            <a:schemeClr val="tx1"/>
          </a:solidFill>
          <a:latin typeface="+mn-lt"/>
        </a:defRPr>
      </a:lvl3pPr>
      <a:lvl4pPr marL="900091" indent="-128585" algn="l" rtl="0" eaLnBrk="1" fontAlgn="base" hangingPunct="1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</a:defRPr>
      </a:lvl4pPr>
      <a:lvl5pPr marL="1157259" indent="-128585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5pPr>
      <a:lvl6pPr marL="1414428" indent="-128585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596" indent="-128585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765" indent="-128585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34" indent="-128585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0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3929063"/>
            <a:ext cx="10363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591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fld id="{3A35E4A2-28F5-4545-9C23-0AA871FF9255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591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591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fld id="{FD6CF89A-B923-43F2-91B0-85C8E74EBE74}" type="slidenum">
              <a:rPr lang="en-GB" smtClean="0"/>
              <a:t>‹#›</a:t>
            </a:fld>
            <a:endParaRPr lang="en-GB"/>
          </a:p>
        </p:txBody>
      </p:sp>
      <p:pic>
        <p:nvPicPr>
          <p:cNvPr id="1031" name="Picture 19" descr="STFC_t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12192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782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1856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856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856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856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856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192876" algn="ctr" rtl="0" eaLnBrk="1" fontAlgn="base" hangingPunct="1">
        <a:spcBef>
          <a:spcPct val="0"/>
        </a:spcBef>
        <a:spcAft>
          <a:spcPct val="0"/>
        </a:spcAft>
        <a:defRPr sz="1856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385754" algn="ctr" rtl="0" eaLnBrk="1" fontAlgn="base" hangingPunct="1">
        <a:spcBef>
          <a:spcPct val="0"/>
        </a:spcBef>
        <a:spcAft>
          <a:spcPct val="0"/>
        </a:spcAft>
        <a:defRPr sz="1856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578630" algn="ctr" rtl="0" eaLnBrk="1" fontAlgn="base" hangingPunct="1">
        <a:spcBef>
          <a:spcPct val="0"/>
        </a:spcBef>
        <a:spcAft>
          <a:spcPct val="0"/>
        </a:spcAft>
        <a:defRPr sz="1856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771506" algn="ctr" rtl="0" eaLnBrk="1" fontAlgn="base" hangingPunct="1">
        <a:spcBef>
          <a:spcPct val="0"/>
        </a:spcBef>
        <a:spcAft>
          <a:spcPct val="0"/>
        </a:spcAft>
        <a:defRPr sz="1856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144658" indent="-144658" algn="ctr" rtl="0" eaLnBrk="1" fontAlgn="base" hangingPunct="1">
        <a:spcBef>
          <a:spcPct val="20000"/>
        </a:spcBef>
        <a:spcAft>
          <a:spcPct val="0"/>
        </a:spcAft>
        <a:defRPr sz="1013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13425" indent="-120548" algn="l" rtl="0" eaLnBrk="1" fontAlgn="base" hangingPunct="1">
        <a:spcBef>
          <a:spcPct val="20000"/>
        </a:spcBef>
        <a:spcAft>
          <a:spcPct val="0"/>
        </a:spcAft>
        <a:defRPr sz="1519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82192" indent="-96439" algn="l" rtl="0" eaLnBrk="1" fontAlgn="base" hangingPunct="1">
        <a:spcBef>
          <a:spcPct val="20000"/>
        </a:spcBef>
        <a:spcAft>
          <a:spcPct val="0"/>
        </a:spcAft>
        <a:defRPr sz="1519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75068" indent="-96439" algn="l" rtl="0" eaLnBrk="1" fontAlgn="base" hangingPunct="1">
        <a:spcBef>
          <a:spcPct val="20000"/>
        </a:spcBef>
        <a:spcAft>
          <a:spcPct val="0"/>
        </a:spcAft>
        <a:defRPr sz="1519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867944" indent="-96439" algn="l" rtl="0" eaLnBrk="1" fontAlgn="base" hangingPunct="1">
        <a:spcBef>
          <a:spcPct val="20000"/>
        </a:spcBef>
        <a:spcAft>
          <a:spcPct val="0"/>
        </a:spcAft>
        <a:defRPr sz="1519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060820" indent="-96439" algn="l" rtl="0" eaLnBrk="1" fontAlgn="base" hangingPunct="1">
        <a:spcBef>
          <a:spcPct val="20000"/>
        </a:spcBef>
        <a:spcAft>
          <a:spcPct val="0"/>
        </a:spcAft>
        <a:buChar char="»"/>
        <a:defRPr sz="844">
          <a:solidFill>
            <a:schemeClr val="tx1"/>
          </a:solidFill>
          <a:latin typeface="+mn-lt"/>
          <a:ea typeface="+mn-ea"/>
        </a:defRPr>
      </a:lvl6pPr>
      <a:lvl7pPr marL="1253698" indent="-96439" algn="l" rtl="0" eaLnBrk="1" fontAlgn="base" hangingPunct="1">
        <a:spcBef>
          <a:spcPct val="20000"/>
        </a:spcBef>
        <a:spcAft>
          <a:spcPct val="0"/>
        </a:spcAft>
        <a:buChar char="»"/>
        <a:defRPr sz="844">
          <a:solidFill>
            <a:schemeClr val="tx1"/>
          </a:solidFill>
          <a:latin typeface="+mn-lt"/>
          <a:ea typeface="+mn-ea"/>
        </a:defRPr>
      </a:lvl7pPr>
      <a:lvl8pPr marL="1446574" indent="-96439" algn="l" rtl="0" eaLnBrk="1" fontAlgn="base" hangingPunct="1">
        <a:spcBef>
          <a:spcPct val="20000"/>
        </a:spcBef>
        <a:spcAft>
          <a:spcPct val="0"/>
        </a:spcAft>
        <a:buChar char="»"/>
        <a:defRPr sz="844">
          <a:solidFill>
            <a:schemeClr val="tx1"/>
          </a:solidFill>
          <a:latin typeface="+mn-lt"/>
          <a:ea typeface="+mn-ea"/>
        </a:defRPr>
      </a:lvl8pPr>
      <a:lvl9pPr marL="1639450" indent="-96439" algn="l" rtl="0" eaLnBrk="1" fontAlgn="base" hangingPunct="1">
        <a:spcBef>
          <a:spcPct val="20000"/>
        </a:spcBef>
        <a:spcAft>
          <a:spcPct val="0"/>
        </a:spcAft>
        <a:buChar char="»"/>
        <a:defRPr sz="844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76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54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30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06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382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59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35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12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11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405" y="1268760"/>
            <a:ext cx="1075319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591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591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591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fld id="{107AD2E4-C0EE-42B5-9057-123B08AE0B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5" name="Picture 19" descr="SCI41098_PPT_Templates_bottom_STF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17" y="5294321"/>
            <a:ext cx="10107083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p:transition spd="slow">
    <p:wip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1856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856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856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856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856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192876" algn="ctr" rtl="0" eaLnBrk="1" fontAlgn="base" hangingPunct="1">
        <a:spcBef>
          <a:spcPct val="0"/>
        </a:spcBef>
        <a:spcAft>
          <a:spcPct val="0"/>
        </a:spcAft>
        <a:defRPr sz="1856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385754" algn="ctr" rtl="0" eaLnBrk="1" fontAlgn="base" hangingPunct="1">
        <a:spcBef>
          <a:spcPct val="0"/>
        </a:spcBef>
        <a:spcAft>
          <a:spcPct val="0"/>
        </a:spcAft>
        <a:defRPr sz="1856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578630" algn="ctr" rtl="0" eaLnBrk="1" fontAlgn="base" hangingPunct="1">
        <a:spcBef>
          <a:spcPct val="0"/>
        </a:spcBef>
        <a:spcAft>
          <a:spcPct val="0"/>
        </a:spcAft>
        <a:defRPr sz="1856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771506" algn="ctr" rtl="0" eaLnBrk="1" fontAlgn="base" hangingPunct="1">
        <a:spcBef>
          <a:spcPct val="0"/>
        </a:spcBef>
        <a:spcAft>
          <a:spcPct val="0"/>
        </a:spcAft>
        <a:defRPr sz="1856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144658" indent="-144658" algn="l" rtl="0" eaLnBrk="1" fontAlgn="base" hangingPunct="1">
        <a:spcBef>
          <a:spcPct val="20000"/>
        </a:spcBef>
        <a:spcAft>
          <a:spcPct val="0"/>
        </a:spcAft>
        <a:buChar char="•"/>
        <a:defRPr sz="844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13425" indent="-120548" algn="l" rtl="0" eaLnBrk="1" fontAlgn="base" hangingPunct="1">
        <a:spcBef>
          <a:spcPct val="20000"/>
        </a:spcBef>
        <a:spcAft>
          <a:spcPct val="0"/>
        </a:spcAft>
        <a:buChar char="–"/>
        <a:defRPr sz="76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482192" indent="-96439" algn="l" rtl="0" eaLnBrk="1" fontAlgn="base" hangingPunct="1">
        <a:spcBef>
          <a:spcPct val="20000"/>
        </a:spcBef>
        <a:spcAft>
          <a:spcPct val="0"/>
        </a:spcAft>
        <a:buChar char="•"/>
        <a:defRPr sz="1013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675068" indent="-96439" algn="l" rtl="0" eaLnBrk="1" fontAlgn="base" hangingPunct="1">
        <a:spcBef>
          <a:spcPct val="20000"/>
        </a:spcBef>
        <a:spcAft>
          <a:spcPct val="0"/>
        </a:spcAft>
        <a:buChar char="–"/>
        <a:defRPr sz="844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867944" indent="-96439" algn="l" rtl="0" eaLnBrk="1" fontAlgn="base" hangingPunct="1">
        <a:spcBef>
          <a:spcPct val="20000"/>
        </a:spcBef>
        <a:spcAft>
          <a:spcPct val="0"/>
        </a:spcAft>
        <a:buChar char="»"/>
        <a:defRPr sz="844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1060820" indent="-96439" algn="l" rtl="0" eaLnBrk="1" fontAlgn="base" hangingPunct="1">
        <a:spcBef>
          <a:spcPct val="20000"/>
        </a:spcBef>
        <a:spcAft>
          <a:spcPct val="0"/>
        </a:spcAft>
        <a:buChar char="»"/>
        <a:defRPr sz="844">
          <a:solidFill>
            <a:schemeClr val="tx1"/>
          </a:solidFill>
          <a:latin typeface="+mn-lt"/>
          <a:ea typeface="+mn-ea"/>
        </a:defRPr>
      </a:lvl6pPr>
      <a:lvl7pPr marL="1253698" indent="-96439" algn="l" rtl="0" eaLnBrk="1" fontAlgn="base" hangingPunct="1">
        <a:spcBef>
          <a:spcPct val="20000"/>
        </a:spcBef>
        <a:spcAft>
          <a:spcPct val="0"/>
        </a:spcAft>
        <a:buChar char="»"/>
        <a:defRPr sz="844">
          <a:solidFill>
            <a:schemeClr val="tx1"/>
          </a:solidFill>
          <a:latin typeface="+mn-lt"/>
          <a:ea typeface="+mn-ea"/>
        </a:defRPr>
      </a:lvl7pPr>
      <a:lvl8pPr marL="1446574" indent="-96439" algn="l" rtl="0" eaLnBrk="1" fontAlgn="base" hangingPunct="1">
        <a:spcBef>
          <a:spcPct val="20000"/>
        </a:spcBef>
        <a:spcAft>
          <a:spcPct val="0"/>
        </a:spcAft>
        <a:buChar char="»"/>
        <a:defRPr sz="844">
          <a:solidFill>
            <a:schemeClr val="tx1"/>
          </a:solidFill>
          <a:latin typeface="+mn-lt"/>
          <a:ea typeface="+mn-ea"/>
        </a:defRPr>
      </a:lvl8pPr>
      <a:lvl9pPr marL="1639450" indent="-96439" algn="l" rtl="0" eaLnBrk="1" fontAlgn="base" hangingPunct="1">
        <a:spcBef>
          <a:spcPct val="20000"/>
        </a:spcBef>
        <a:spcAft>
          <a:spcPct val="0"/>
        </a:spcAft>
        <a:buChar char="»"/>
        <a:defRPr sz="844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76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54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30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06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382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59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35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12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6"/>
            <a:ext cx="121920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20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7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88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" name="Rectangle 1"/>
          <p:cNvSpPr/>
          <p:nvPr/>
        </p:nvSpPr>
        <p:spPr>
          <a:xfrm>
            <a:off x="8297227" y="6245227"/>
            <a:ext cx="3609023" cy="574675"/>
          </a:xfrm>
          <a:prstGeom prst="rect">
            <a:avLst/>
          </a:prstGeom>
          <a:solidFill>
            <a:srgbClr val="002E50"/>
          </a:solidFill>
          <a:ln>
            <a:solidFill>
              <a:srgbClr val="002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7" t="90049"/>
          <a:stretch/>
        </p:blipFill>
        <p:spPr bwMode="auto">
          <a:xfrm>
            <a:off x="9235440" y="6227764"/>
            <a:ext cx="295656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98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Lucida San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Lucida San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Lucida San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Lucida Sans" pitchFamily="34" charset="0"/>
        </a:defRPr>
      </a:lvl5pPr>
      <a:lvl6pPr marL="257168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Lucida Sans" pitchFamily="34" charset="0"/>
        </a:defRPr>
      </a:lvl6pPr>
      <a:lvl7pPr marL="514337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Lucida Sans" pitchFamily="34" charset="0"/>
        </a:defRPr>
      </a:lvl7pPr>
      <a:lvl8pPr marL="771506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Lucida Sans" pitchFamily="34" charset="0"/>
        </a:defRPr>
      </a:lvl8pPr>
      <a:lvl9pPr marL="102867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Lucida Sans" pitchFamily="34" charset="0"/>
        </a:defRPr>
      </a:lvl9pPr>
    </p:titleStyle>
    <p:bodyStyle>
      <a:lvl1pPr marL="192876" indent="-192876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899" indent="-160731" algn="l" rtl="0" eaLnBrk="1" fontAlgn="base" hangingPunct="1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</a:defRPr>
      </a:lvl2pPr>
      <a:lvl3pPr marL="642922" indent="-128585" algn="l" rtl="0" eaLnBrk="1" fontAlgn="base" hangingPunct="1">
        <a:spcBef>
          <a:spcPct val="20000"/>
        </a:spcBef>
        <a:spcAft>
          <a:spcPct val="0"/>
        </a:spcAft>
        <a:buChar char="•"/>
        <a:defRPr sz="1350">
          <a:solidFill>
            <a:schemeClr val="tx1"/>
          </a:solidFill>
          <a:latin typeface="+mn-lt"/>
        </a:defRPr>
      </a:lvl3pPr>
      <a:lvl4pPr marL="900091" indent="-128585" algn="l" rtl="0" eaLnBrk="1" fontAlgn="base" hangingPunct="1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</a:defRPr>
      </a:lvl4pPr>
      <a:lvl5pPr marL="1157259" indent="-128585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5pPr>
      <a:lvl6pPr marL="1414428" indent="-128585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596" indent="-128585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765" indent="-128585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34" indent="-128585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6"/>
            <a:ext cx="121920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297227" y="6245227"/>
            <a:ext cx="3609023" cy="574675"/>
          </a:xfrm>
          <a:prstGeom prst="rect">
            <a:avLst/>
          </a:prstGeom>
          <a:solidFill>
            <a:srgbClr val="002E50"/>
          </a:solidFill>
          <a:ln>
            <a:solidFill>
              <a:srgbClr val="002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7" t="90049"/>
          <a:stretch/>
        </p:blipFill>
        <p:spPr bwMode="auto">
          <a:xfrm>
            <a:off x="9235440" y="6227764"/>
            <a:ext cx="295656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377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7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88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20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>
    <p:wip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5pPr>
      <a:lvl6pPr marL="257168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6pPr>
      <a:lvl7pPr marL="514337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7pPr>
      <a:lvl8pPr marL="771506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8pPr>
      <a:lvl9pPr marL="102867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9pPr>
    </p:titleStyle>
    <p:bodyStyle>
      <a:lvl1pPr marL="192876" indent="-192876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899" indent="-160731" algn="l" rtl="0" eaLnBrk="1" fontAlgn="base" hangingPunct="1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</a:defRPr>
      </a:lvl2pPr>
      <a:lvl3pPr marL="642922" indent="-128585" algn="l" rtl="0" eaLnBrk="1" fontAlgn="base" hangingPunct="1">
        <a:spcBef>
          <a:spcPct val="20000"/>
        </a:spcBef>
        <a:spcAft>
          <a:spcPct val="0"/>
        </a:spcAft>
        <a:buChar char="•"/>
        <a:defRPr sz="1350">
          <a:solidFill>
            <a:schemeClr val="tx1"/>
          </a:solidFill>
          <a:latin typeface="+mn-lt"/>
        </a:defRPr>
      </a:lvl3pPr>
      <a:lvl4pPr marL="900091" indent="-128585" algn="l" rtl="0" eaLnBrk="1" fontAlgn="base" hangingPunct="1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</a:defRPr>
      </a:lvl4pPr>
      <a:lvl5pPr marL="1157259" indent="-128585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5pPr>
      <a:lvl6pPr marL="1414428" indent="-128585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596" indent="-128585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765" indent="-128585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34" indent="-128585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2734" y="1818653"/>
            <a:ext cx="6566535" cy="1564661"/>
          </a:xfrm>
        </p:spPr>
        <p:txBody>
          <a:bodyPr/>
          <a:lstStyle/>
          <a:p>
            <a:r>
              <a:rPr lang="en-GB" dirty="0" smtClean="0"/>
              <a:t>ISIS Neutron and Muon Spallation Source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95700" y="3518688"/>
            <a:ext cx="4800600" cy="344507"/>
          </a:xfrm>
        </p:spPr>
        <p:txBody>
          <a:bodyPr/>
          <a:lstStyle/>
          <a:p>
            <a:r>
              <a:rPr lang="en-GB" dirty="0" smtClean="0"/>
              <a:t>Motion Control Workshop Introduction</a:t>
            </a:r>
            <a:endParaRPr lang="en-GB" dirty="0" smtClean="0"/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923925" y="4701394"/>
            <a:ext cx="10344150" cy="206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400" i="1" kern="0" dirty="0"/>
              <a:t>Simon Cooper MEng (Hons) MIET </a:t>
            </a:r>
          </a:p>
          <a:p>
            <a:r>
              <a:rPr lang="en-GB" sz="1400" i="1" kern="0" dirty="0"/>
              <a:t>FS Tech (TÜV </a:t>
            </a:r>
            <a:r>
              <a:rPr lang="en-GB" sz="1400" i="1" kern="0" dirty="0" err="1"/>
              <a:t>Rheinland</a:t>
            </a:r>
            <a:r>
              <a:rPr lang="en-GB" sz="1400" i="1" kern="0" dirty="0"/>
              <a:t>, # 1536/ 18, Machinery)</a:t>
            </a:r>
          </a:p>
          <a:p>
            <a:r>
              <a:rPr lang="en-GB" sz="1400" i="1" kern="0" dirty="0"/>
              <a:t>Mechatronics Engineer </a:t>
            </a:r>
          </a:p>
          <a:p>
            <a:r>
              <a:rPr lang="en-GB" sz="1400" i="1" kern="0" dirty="0"/>
              <a:t>ISIS Design Division  - Motion Control</a:t>
            </a:r>
          </a:p>
          <a:p>
            <a:r>
              <a:rPr lang="en-GB" sz="1400" i="1" kern="0" dirty="0"/>
              <a:t>simon.cooper@stfc.ac.uk</a:t>
            </a:r>
          </a:p>
          <a:p>
            <a:endParaRPr lang="en-GB" sz="1400" i="1" kern="0" dirty="0"/>
          </a:p>
        </p:txBody>
      </p:sp>
    </p:spTree>
    <p:extLst>
      <p:ext uri="{BB962C8B-B14F-4D97-AF65-F5344CB8AC3E}">
        <p14:creationId xmlns:p14="http://schemas.microsoft.com/office/powerpoint/2010/main" val="260489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SIS 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9303" y="2623171"/>
            <a:ext cx="5657452" cy="3182316"/>
          </a:xfrm>
          <a:prstGeom prst="rect">
            <a:avLst/>
          </a:prstGeom>
        </p:spPr>
      </p:pic>
      <p:pic>
        <p:nvPicPr>
          <p:cNvPr id="4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8" t="8544" r="10254" b="22665"/>
          <a:stretch/>
        </p:blipFill>
        <p:spPr bwMode="auto">
          <a:xfrm>
            <a:off x="6199303" y="2623171"/>
            <a:ext cx="5657452" cy="31823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ISIS Neutron and Muon Source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69903"/>
            <a:ext cx="5334485" cy="3600449"/>
          </a:xfrm>
        </p:spPr>
        <p:txBody>
          <a:bodyPr/>
          <a:lstStyle/>
          <a:p>
            <a:r>
              <a:rPr lang="en-GB" dirty="0"/>
              <a:t>Neutron and muon pulsed spallation source, located in Oxfordshire, UK</a:t>
            </a:r>
          </a:p>
          <a:p>
            <a:r>
              <a:rPr lang="en-GB" dirty="0"/>
              <a:t>Two instrument target stations</a:t>
            </a:r>
          </a:p>
          <a:p>
            <a:pPr lvl="1"/>
            <a:r>
              <a:rPr lang="en-GB" dirty="0"/>
              <a:t>Facility and Target Station 1 opened 1985</a:t>
            </a:r>
          </a:p>
          <a:p>
            <a:pPr lvl="1"/>
            <a:r>
              <a:rPr lang="en-GB" dirty="0"/>
              <a:t>Target Station 2 opened 2008</a:t>
            </a:r>
          </a:p>
          <a:p>
            <a:r>
              <a:rPr lang="en-GB" dirty="0"/>
              <a:t>Over 30 operation beamlines</a:t>
            </a:r>
          </a:p>
          <a:p>
            <a:r>
              <a:rPr lang="en-GB" dirty="0"/>
              <a:t>350 staff </a:t>
            </a:r>
            <a:r>
              <a:rPr lang="en-GB" dirty="0" smtClean="0"/>
              <a:t>members</a:t>
            </a:r>
          </a:p>
          <a:p>
            <a:r>
              <a:rPr lang="en-GB" dirty="0" smtClean="0"/>
              <a:t>Free facility for academic use, beam time assigned based on scientific merit</a:t>
            </a:r>
          </a:p>
          <a:p>
            <a:r>
              <a:rPr lang="en-GB" dirty="0" smtClean="0"/>
              <a:t>Wide-ranging applications using spectroscopy, diffraction, reflectometry etc…</a:t>
            </a:r>
          </a:p>
          <a:p>
            <a:pPr lvl="1"/>
            <a:r>
              <a:rPr lang="en-GB" dirty="0" smtClean="0"/>
              <a:t>Medicine</a:t>
            </a:r>
          </a:p>
          <a:p>
            <a:pPr lvl="1"/>
            <a:r>
              <a:rPr lang="en-GB" dirty="0" smtClean="0"/>
              <a:t>Cultural Heritage</a:t>
            </a:r>
          </a:p>
          <a:p>
            <a:pPr lvl="1"/>
            <a:r>
              <a:rPr lang="en-GB" dirty="0" smtClean="0"/>
              <a:t>Materials and much more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41128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66" y="0"/>
            <a:ext cx="10784069" cy="6877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916" y="0"/>
            <a:ext cx="6348548" cy="67934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98126" y="2264229"/>
            <a:ext cx="2865120" cy="44239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4329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Motion at ISIS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17617"/>
            <a:ext cx="10972800" cy="4635137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Organisation</a:t>
            </a:r>
          </a:p>
          <a:p>
            <a:r>
              <a:rPr lang="en-GB" dirty="0" smtClean="0"/>
              <a:t>Designed/developed by Design Division (by or overseen by Motion Team)</a:t>
            </a:r>
          </a:p>
          <a:p>
            <a:r>
              <a:rPr lang="en-GB" dirty="0" smtClean="0"/>
              <a:t>Electrical Operations group responsible for installation, commissioning, and lifetime maintenance</a:t>
            </a:r>
          </a:p>
          <a:p>
            <a:r>
              <a:rPr lang="en-GB" dirty="0" smtClean="0"/>
              <a:t>Computing/Controls team responsible for user commissioning and software integration and support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Uses</a:t>
            </a:r>
          </a:p>
          <a:p>
            <a:r>
              <a:rPr lang="en-GB" dirty="0" smtClean="0"/>
              <a:t>Over 600 axes of motion on instrument beamlines</a:t>
            </a:r>
          </a:p>
          <a:p>
            <a:r>
              <a:rPr lang="en-GB" dirty="0" smtClean="0"/>
              <a:t>Used for sample handling/positioning as well as beam collimation and blocking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 smtClean="0"/>
              <a:t>Technologies</a:t>
            </a:r>
          </a:p>
          <a:p>
            <a:r>
              <a:rPr lang="en-GB" dirty="0" smtClean="0"/>
              <a:t>Running old (very) custom GALIL hardware, no control/software complexity exists on controller</a:t>
            </a:r>
          </a:p>
          <a:p>
            <a:r>
              <a:rPr lang="en-GB" dirty="0" smtClean="0"/>
              <a:t>Currently rolling out next-generation motion control programme using </a:t>
            </a:r>
            <a:r>
              <a:rPr lang="en-GB" dirty="0" err="1" smtClean="0"/>
              <a:t>Beckhoff</a:t>
            </a:r>
            <a:endParaRPr lang="en-GB" dirty="0" smtClean="0"/>
          </a:p>
          <a:p>
            <a:pPr lvl="1"/>
            <a:r>
              <a:rPr lang="en-GB" dirty="0" smtClean="0"/>
              <a:t>Presenting on this later in the week</a:t>
            </a:r>
          </a:p>
          <a:p>
            <a:pPr lvl="1"/>
            <a:r>
              <a:rPr lang="en-GB" dirty="0" smtClean="0"/>
              <a:t>Looking to move more functionality on to the controllers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14145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Challenges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Roll out of new controller hardware</a:t>
            </a:r>
          </a:p>
          <a:p>
            <a:pPr lvl="1"/>
            <a:r>
              <a:rPr lang="en-GB" dirty="0" smtClean="0"/>
              <a:t>Learning new technology</a:t>
            </a:r>
          </a:p>
          <a:p>
            <a:pPr lvl="1"/>
            <a:r>
              <a:rPr lang="en-GB" dirty="0" smtClean="0"/>
              <a:t>Management of this roll out</a:t>
            </a:r>
          </a:p>
          <a:p>
            <a:pPr lvl="1"/>
            <a:r>
              <a:rPr lang="en-GB" dirty="0" smtClean="0"/>
              <a:t>Integration with existing systems</a:t>
            </a:r>
          </a:p>
          <a:p>
            <a:r>
              <a:rPr lang="en-GB" dirty="0" smtClean="0"/>
              <a:t>Joint code development with ESS and JCNS neutron facilities</a:t>
            </a:r>
          </a:p>
          <a:p>
            <a:r>
              <a:rPr lang="en-GB" dirty="0" smtClean="0"/>
              <a:t>Higher performance system design</a:t>
            </a:r>
          </a:p>
          <a:p>
            <a:pPr lvl="1"/>
            <a:r>
              <a:rPr lang="en-GB" dirty="0" smtClean="0"/>
              <a:t>Accuracy</a:t>
            </a:r>
          </a:p>
          <a:p>
            <a:pPr lvl="1"/>
            <a:r>
              <a:rPr lang="en-GB" dirty="0" smtClean="0"/>
              <a:t>Repeatability</a:t>
            </a:r>
          </a:p>
          <a:p>
            <a:pPr lvl="1"/>
            <a:r>
              <a:rPr lang="en-GB" dirty="0" smtClean="0"/>
              <a:t>Speed</a:t>
            </a:r>
          </a:p>
          <a:p>
            <a:r>
              <a:rPr lang="en-GB" dirty="0" smtClean="0"/>
              <a:t>Better commissioning methods</a:t>
            </a:r>
          </a:p>
          <a:p>
            <a:pPr lvl="1"/>
            <a:r>
              <a:rPr lang="en-GB" dirty="0" smtClean="0"/>
              <a:t>Use of external calibration/surveying tools</a:t>
            </a:r>
          </a:p>
          <a:p>
            <a:pPr lvl="1"/>
            <a:r>
              <a:rPr lang="en-GB" dirty="0" smtClean="0"/>
              <a:t>Process and ownership when split between three different groups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99304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Aims of this Workshop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Design tips for alignment/performance</a:t>
            </a:r>
          </a:p>
          <a:p>
            <a:r>
              <a:rPr lang="en-GB" dirty="0" smtClean="0"/>
              <a:t>See how other facilities commission systems</a:t>
            </a:r>
          </a:p>
          <a:p>
            <a:r>
              <a:rPr lang="en-GB" dirty="0" smtClean="0"/>
              <a:t>How/where other facilities split control complexity</a:t>
            </a:r>
          </a:p>
          <a:p>
            <a:pPr lvl="1"/>
            <a:r>
              <a:rPr lang="en-GB" dirty="0" smtClean="0"/>
              <a:t>User level</a:t>
            </a:r>
          </a:p>
          <a:p>
            <a:pPr lvl="1"/>
            <a:r>
              <a:rPr lang="en-GB" dirty="0" smtClean="0"/>
              <a:t>EPICS level</a:t>
            </a:r>
          </a:p>
          <a:p>
            <a:pPr lvl="1"/>
            <a:r>
              <a:rPr lang="en-GB" dirty="0" smtClean="0"/>
              <a:t>Controller level</a:t>
            </a:r>
          </a:p>
          <a:p>
            <a:pPr lvl="1"/>
            <a:r>
              <a:rPr lang="en-GB" dirty="0" smtClean="0"/>
              <a:t>Individual axes or system control?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79233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SIS Large Top Banner">
  <a:themeElements>
    <a:clrScheme name="ISIS Large Top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Large Top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Large Top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CALEPCS 2019 Presentation" id="{E4ACC33D-AF12-48EC-BA28-C34136F26573}" vid="{8795F2A7-876B-4C31-86AE-CF301DD69700}"/>
    </a:ext>
  </a:extLst>
</a:theme>
</file>

<file path=ppt/theme/theme2.xml><?xml version="1.0" encoding="utf-8"?>
<a:theme xmlns:a="http://schemas.openxmlformats.org/drawingml/2006/main" name="STFC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CALEPCS 2019 Presentation" id="{E4ACC33D-AF12-48EC-BA28-C34136F26573}" vid="{2551E52B-7AFA-4AF9-8440-F56222173785}"/>
    </a:ext>
  </a:extLst>
</a:theme>
</file>

<file path=ppt/theme/theme3.xml><?xml version="1.0" encoding="utf-8"?>
<a:theme xmlns:a="http://schemas.openxmlformats.org/drawingml/2006/main" name="1_Blank Pre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CALEPCS 2019 Presentation" id="{E4ACC33D-AF12-48EC-BA28-C34136F26573}" vid="{C3C78D42-4D90-411D-91A6-ADE24583C75E}"/>
    </a:ext>
  </a:extLst>
</a:theme>
</file>

<file path=ppt/theme/theme4.xml><?xml version="1.0" encoding="utf-8"?>
<a:theme xmlns:a="http://schemas.openxmlformats.org/drawingml/2006/main" name="ISIS Small Bottom Banner">
  <a:themeElements>
    <a:clrScheme name="ISIS Small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Bottom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/>
        </a:defPPr>
      </a:lstStyle>
    </a:txDef>
  </a:objectDefaults>
  <a:extraClrSchemeLst>
    <a:extraClrScheme>
      <a:clrScheme name="ISIS Small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CALEPCS 2019 Presentation" id="{E4ACC33D-AF12-48EC-BA28-C34136F26573}" vid="{1B1535D1-A9E5-4883-9933-1D9A19F706B1}"/>
    </a:ext>
  </a:extLst>
</a:theme>
</file>

<file path=ppt/theme/theme5.xml><?xml version="1.0" encoding="utf-8"?>
<a:theme xmlns:a="http://schemas.openxmlformats.org/drawingml/2006/main" name="ISIS Large Bottom Banner">
  <a:themeElements>
    <a:clrScheme name="ISIS Large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Large Bottom Bann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Large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CALEPCS 2019 Presentation" id="{E4ACC33D-AF12-48EC-BA28-C34136F26573}" vid="{6D0C99AC-4ADB-46E6-BEA3-0AE086764AC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WEDPL03_talk</Template>
  <TotalTime>37</TotalTime>
  <Words>331</Words>
  <Application>Microsoft Office PowerPoint</Application>
  <PresentationFormat>Widescreen</PresentationFormat>
  <Paragraphs>58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Calibri</vt:lpstr>
      <vt:lpstr>Lucida Grande</vt:lpstr>
      <vt:lpstr>Lucida Sans</vt:lpstr>
      <vt:lpstr>ヒラギノ角ゴ Pro W3</vt:lpstr>
      <vt:lpstr>ISIS Large Top Banner</vt:lpstr>
      <vt:lpstr>STFC</vt:lpstr>
      <vt:lpstr>1_Blank Presentation</vt:lpstr>
      <vt:lpstr>ISIS Small Bottom Banner</vt:lpstr>
      <vt:lpstr>ISIS Large Bottom Banner</vt:lpstr>
      <vt:lpstr>ISIS Neutron and Muon Spallation Source</vt:lpstr>
      <vt:lpstr>ISIS Neutron and Muon Source</vt:lpstr>
      <vt:lpstr>PowerPoint Presentation</vt:lpstr>
      <vt:lpstr>Motion at ISIS</vt:lpstr>
      <vt:lpstr>Current Challenges</vt:lpstr>
      <vt:lpstr>Aims of this Workshop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Cooper, Simon (STFC,RAL,ISIS)</dc:creator>
  <cp:lastModifiedBy>Cooper, Simon (STFC,RAL,ISIS)</cp:lastModifiedBy>
  <cp:revision>6</cp:revision>
  <dcterms:created xsi:type="dcterms:W3CDTF">2019-10-05T01:25:34Z</dcterms:created>
  <dcterms:modified xsi:type="dcterms:W3CDTF">2019-10-05T02:03:14Z</dcterms:modified>
</cp:coreProperties>
</file>