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72" y="-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8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1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0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9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6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3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8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6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46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45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r="12604"/>
          <a:stretch/>
        </p:blipFill>
        <p:spPr bwMode="auto">
          <a:xfrm>
            <a:off x="0" y="0"/>
            <a:ext cx="9144000" cy="687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66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r="12813"/>
          <a:stretch/>
        </p:blipFill>
        <p:spPr bwMode="auto">
          <a:xfrm>
            <a:off x="19051" y="0"/>
            <a:ext cx="9124949" cy="68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66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66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r="1259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666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CELLS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Guifré Cuní</dc:creator>
  <cp:lastModifiedBy>Guifré Cuní</cp:lastModifiedBy>
  <cp:revision>2</cp:revision>
  <dcterms:created xsi:type="dcterms:W3CDTF">2017-10-06T15:33:02Z</dcterms:created>
  <dcterms:modified xsi:type="dcterms:W3CDTF">2017-10-06T15:43:18Z</dcterms:modified>
</cp:coreProperties>
</file>