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3" r:id="rId3"/>
    <p:sldId id="260" r:id="rId4"/>
    <p:sldId id="259" r:id="rId5"/>
    <p:sldId id="261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78" y="-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778579-B76A-484F-BB17-5C254E6A678D}" type="doc">
      <dgm:prSet loTypeId="urn:microsoft.com/office/officeart/2005/8/layout/rings+Icon#1" loCatId="officeonline" qsTypeId="urn:microsoft.com/office/officeart/2005/8/quickstyle/3d3" qsCatId="3D" csTypeId="urn:microsoft.com/office/officeart/2005/8/colors/accent1_5" csCatId="accent1" phldr="1"/>
      <dgm:spPr/>
    </dgm:pt>
    <dgm:pt modelId="{4A5CE597-F700-4C1A-B2B4-3FCEFD7D8491}">
      <dgm:prSet phldrT="[Texte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xfrm>
          <a:off x="839307" y="0"/>
          <a:ext cx="743732" cy="743823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gm:spPr>
      <dgm:t>
        <a:bodyPr/>
        <a:lstStyle/>
        <a:p>
          <a:r>
            <a:rPr lang="fr-FR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Who</a:t>
          </a:r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?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45D804F-5036-44B2-BBD7-33F737F67527}" type="parTrans" cxnId="{A17945A8-2866-4C29-A13C-670F2913585B}">
      <dgm:prSet/>
      <dgm:spPr/>
      <dgm:t>
        <a:bodyPr/>
        <a:lstStyle/>
        <a:p>
          <a:endParaRPr lang="fr-FR"/>
        </a:p>
      </dgm:t>
    </dgm:pt>
    <dgm:pt modelId="{67A1F1A0-BFEE-4880-B197-530B6D3BB69B}" type="sibTrans" cxnId="{A17945A8-2866-4C29-A13C-670F2913585B}">
      <dgm:prSet/>
      <dgm:spPr/>
      <dgm:t>
        <a:bodyPr/>
        <a:lstStyle/>
        <a:p>
          <a:endParaRPr lang="fr-FR"/>
        </a:p>
      </dgm:t>
    </dgm:pt>
    <dgm:pt modelId="{2B2133DE-1B05-4454-A94F-4FD5FEBE5979}">
      <dgm:prSet phldrT="[Texte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xfrm>
          <a:off x="1221954" y="496088"/>
          <a:ext cx="743732" cy="743823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gm:spPr>
      <dgm:t>
        <a:bodyPr/>
        <a:lstStyle/>
        <a:p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How?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BE1C3EA-2892-49FA-A0A8-CF3215644C09}" type="parTrans" cxnId="{11EF7F19-5F4B-49B8-A290-C8B3F646C1DD}">
      <dgm:prSet/>
      <dgm:spPr/>
      <dgm:t>
        <a:bodyPr/>
        <a:lstStyle/>
        <a:p>
          <a:endParaRPr lang="fr-FR"/>
        </a:p>
      </dgm:t>
    </dgm:pt>
    <dgm:pt modelId="{CE3D953D-DA56-4C6B-9CCF-A87914E5009F}" type="sibTrans" cxnId="{11EF7F19-5F4B-49B8-A290-C8B3F646C1DD}">
      <dgm:prSet/>
      <dgm:spPr/>
      <dgm:t>
        <a:bodyPr/>
        <a:lstStyle/>
        <a:p>
          <a:endParaRPr lang="fr-FR"/>
        </a:p>
      </dgm:t>
    </dgm:pt>
    <dgm:pt modelId="{0C791113-3954-4091-8CDA-94ACD18AC1B9}">
      <dgm:prSet phldrT="[Texte]"/>
      <dgm:spPr>
        <a:xfrm>
          <a:off x="74201" y="0"/>
          <a:ext cx="743732" cy="743823"/>
        </a:xfrm>
        <a:prstGeom prst="ellipse">
          <a:avLst/>
        </a:prstGeom>
        <a:solidFill>
          <a:srgbClr val="4F81BD">
            <a:shade val="80000"/>
            <a:alpha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gm:spPr>
      <dgm:t>
        <a:bodyPr/>
        <a:lstStyle/>
        <a:p>
          <a:r>
            <a:rPr lang="fr-FR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Why</a:t>
          </a:r>
          <a:r>
            <a:rPr lang="fr-FR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?</a:t>
          </a:r>
          <a:endParaRPr lang="fr-FR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6F6C82FE-A793-4347-AC4F-18831CDFF00C}" type="parTrans" cxnId="{A37B8AA4-1675-44D8-BA21-09CB7040C6D2}">
      <dgm:prSet/>
      <dgm:spPr/>
      <dgm:t>
        <a:bodyPr/>
        <a:lstStyle/>
        <a:p>
          <a:endParaRPr lang="fr-FR"/>
        </a:p>
      </dgm:t>
    </dgm:pt>
    <dgm:pt modelId="{9DB7B362-3D4B-4856-8A45-8893F347A7F1}" type="sibTrans" cxnId="{A37B8AA4-1675-44D8-BA21-09CB7040C6D2}">
      <dgm:prSet/>
      <dgm:spPr/>
      <dgm:t>
        <a:bodyPr/>
        <a:lstStyle/>
        <a:p>
          <a:endParaRPr lang="fr-FR"/>
        </a:p>
      </dgm:t>
    </dgm:pt>
    <dgm:pt modelId="{C7B141C2-80A6-41F3-A6F2-50F14D68C133}">
      <dgm:prSet phldrT="[Texte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xfrm>
          <a:off x="456848" y="496088"/>
          <a:ext cx="743732" cy="743823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gm:spPr>
      <dgm:t>
        <a:bodyPr/>
        <a:lstStyle/>
        <a:p>
          <a:r>
            <a:rPr lang="fr-FR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What</a:t>
          </a:r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?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8CD0836-A0B0-4B4B-B58D-BFD1A3A344A7}" type="parTrans" cxnId="{AC604CCC-3B9E-40C1-923D-2A9A357BC85B}">
      <dgm:prSet/>
      <dgm:spPr/>
      <dgm:t>
        <a:bodyPr/>
        <a:lstStyle/>
        <a:p>
          <a:endParaRPr lang="fr-FR"/>
        </a:p>
      </dgm:t>
    </dgm:pt>
    <dgm:pt modelId="{07FFC179-636D-48F8-88DE-3CB020125A36}" type="sibTrans" cxnId="{AC604CCC-3B9E-40C1-923D-2A9A357BC85B}">
      <dgm:prSet/>
      <dgm:spPr/>
      <dgm:t>
        <a:bodyPr/>
        <a:lstStyle/>
        <a:p>
          <a:endParaRPr lang="fr-FR"/>
        </a:p>
      </dgm:t>
    </dgm:pt>
    <dgm:pt modelId="{763D6F82-D163-4037-B4D7-0A7BE47A79FC}" type="pres">
      <dgm:prSet presAssocID="{2A778579-B76A-484F-BB17-5C254E6A678D}" presName="Name0" presStyleCnt="0">
        <dgm:presLayoutVars>
          <dgm:chMax val="7"/>
          <dgm:dir/>
          <dgm:resizeHandles val="exact"/>
        </dgm:presLayoutVars>
      </dgm:prSet>
      <dgm:spPr/>
    </dgm:pt>
    <dgm:pt modelId="{56B30F5C-B0E9-4225-8F26-41EED91D1460}" type="pres">
      <dgm:prSet presAssocID="{2A778579-B76A-484F-BB17-5C254E6A678D}" presName="ellipse1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FA8705-0CD0-4DAB-A809-4478F99BE1FA}" type="pres">
      <dgm:prSet presAssocID="{2A778579-B76A-484F-BB17-5C254E6A678D}" presName="ellipse2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95E2F7F-A282-4D53-BDAE-2714B3C2CC57}" type="pres">
      <dgm:prSet presAssocID="{2A778579-B76A-484F-BB17-5C254E6A678D}" presName="ellipse3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97368C-D528-4385-963B-7032B44F67A6}" type="pres">
      <dgm:prSet presAssocID="{2A778579-B76A-484F-BB17-5C254E6A678D}" presName="ellipse4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2C10CB3-E8B0-474E-861E-BD105DCEE4EF}" type="presOf" srcId="{C7B141C2-80A6-41F3-A6F2-50F14D68C133}" destId="{EDFA8705-0CD0-4DAB-A809-4478F99BE1FA}" srcOrd="0" destOrd="0" presId="urn:microsoft.com/office/officeart/2005/8/layout/rings+Icon#1"/>
    <dgm:cxn modelId="{A17945A8-2866-4C29-A13C-670F2913585B}" srcId="{2A778579-B76A-484F-BB17-5C254E6A678D}" destId="{4A5CE597-F700-4C1A-B2B4-3FCEFD7D8491}" srcOrd="2" destOrd="0" parTransId="{745D804F-5036-44B2-BBD7-33F737F67527}" sibTransId="{67A1F1A0-BFEE-4880-B197-530B6D3BB69B}"/>
    <dgm:cxn modelId="{AC604CCC-3B9E-40C1-923D-2A9A357BC85B}" srcId="{2A778579-B76A-484F-BB17-5C254E6A678D}" destId="{C7B141C2-80A6-41F3-A6F2-50F14D68C133}" srcOrd="1" destOrd="0" parTransId="{88CD0836-A0B0-4B4B-B58D-BFD1A3A344A7}" sibTransId="{07FFC179-636D-48F8-88DE-3CB020125A36}"/>
    <dgm:cxn modelId="{A37B8AA4-1675-44D8-BA21-09CB7040C6D2}" srcId="{2A778579-B76A-484F-BB17-5C254E6A678D}" destId="{0C791113-3954-4091-8CDA-94ACD18AC1B9}" srcOrd="0" destOrd="0" parTransId="{6F6C82FE-A793-4347-AC4F-18831CDFF00C}" sibTransId="{9DB7B362-3D4B-4856-8A45-8893F347A7F1}"/>
    <dgm:cxn modelId="{E3269222-FD8A-4434-8E3C-FA0648AB4649}" type="presOf" srcId="{2B2133DE-1B05-4454-A94F-4FD5FEBE5979}" destId="{CD97368C-D528-4385-963B-7032B44F67A6}" srcOrd="0" destOrd="0" presId="urn:microsoft.com/office/officeart/2005/8/layout/rings+Icon#1"/>
    <dgm:cxn modelId="{6F6F3A9C-B5DC-4627-8E5E-C98B26143A06}" type="presOf" srcId="{0C791113-3954-4091-8CDA-94ACD18AC1B9}" destId="{56B30F5C-B0E9-4225-8F26-41EED91D1460}" srcOrd="0" destOrd="0" presId="urn:microsoft.com/office/officeart/2005/8/layout/rings+Icon#1"/>
    <dgm:cxn modelId="{F97FF4DB-481A-40E3-9F56-BFB14BA2590C}" type="presOf" srcId="{2A778579-B76A-484F-BB17-5C254E6A678D}" destId="{763D6F82-D163-4037-B4D7-0A7BE47A79FC}" srcOrd="0" destOrd="0" presId="urn:microsoft.com/office/officeart/2005/8/layout/rings+Icon#1"/>
    <dgm:cxn modelId="{11EF7F19-5F4B-49B8-A290-C8B3F646C1DD}" srcId="{2A778579-B76A-484F-BB17-5C254E6A678D}" destId="{2B2133DE-1B05-4454-A94F-4FD5FEBE5979}" srcOrd="3" destOrd="0" parTransId="{6BE1C3EA-2892-49FA-A0A8-CF3215644C09}" sibTransId="{CE3D953D-DA56-4C6B-9CCF-A87914E5009F}"/>
    <dgm:cxn modelId="{826FAE11-6C7D-43FA-A6F5-7079B5B8435B}" type="presOf" srcId="{4A5CE597-F700-4C1A-B2B4-3FCEFD7D8491}" destId="{C95E2F7F-A282-4D53-BDAE-2714B3C2CC57}" srcOrd="0" destOrd="0" presId="urn:microsoft.com/office/officeart/2005/8/layout/rings+Icon#1"/>
    <dgm:cxn modelId="{06E29A44-6FC6-497F-B018-3E34957D2033}" type="presParOf" srcId="{763D6F82-D163-4037-B4D7-0A7BE47A79FC}" destId="{56B30F5C-B0E9-4225-8F26-41EED91D1460}" srcOrd="0" destOrd="0" presId="urn:microsoft.com/office/officeart/2005/8/layout/rings+Icon#1"/>
    <dgm:cxn modelId="{887A61AA-994E-4A87-9645-48142DBD7F36}" type="presParOf" srcId="{763D6F82-D163-4037-B4D7-0A7BE47A79FC}" destId="{EDFA8705-0CD0-4DAB-A809-4478F99BE1FA}" srcOrd="1" destOrd="0" presId="urn:microsoft.com/office/officeart/2005/8/layout/rings+Icon#1"/>
    <dgm:cxn modelId="{F0CBAC5F-ABAA-494A-9529-2D782C5CCA01}" type="presParOf" srcId="{763D6F82-D163-4037-B4D7-0A7BE47A79FC}" destId="{C95E2F7F-A282-4D53-BDAE-2714B3C2CC57}" srcOrd="2" destOrd="0" presId="urn:microsoft.com/office/officeart/2005/8/layout/rings+Icon#1"/>
    <dgm:cxn modelId="{36C4943E-4075-4F28-9771-FE2FF690953B}" type="presParOf" srcId="{763D6F82-D163-4037-B4D7-0A7BE47A79FC}" destId="{CD97368C-D528-4385-963B-7032B44F67A6}" srcOrd="3" destOrd="0" presId="urn:microsoft.com/office/officeart/2005/8/layout/rings+Icon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778579-B76A-484F-BB17-5C254E6A678D}" type="doc">
      <dgm:prSet loTypeId="urn:microsoft.com/office/officeart/2005/8/layout/rings+Icon#2" loCatId="officeonline" qsTypeId="urn:microsoft.com/office/officeart/2005/8/quickstyle/3d3" qsCatId="3D" csTypeId="urn:microsoft.com/office/officeart/2005/8/colors/accent1_5" csCatId="accent1" phldr="1"/>
      <dgm:spPr/>
    </dgm:pt>
    <dgm:pt modelId="{4A5CE597-F700-4C1A-B2B4-3FCEFD7D8491}">
      <dgm:prSet phldrT="[Texte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xfrm>
          <a:off x="839307" y="0"/>
          <a:ext cx="743732" cy="743823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fr-FR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Who</a:t>
          </a:r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?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45D804F-5036-44B2-BBD7-33F737F67527}" type="parTrans" cxnId="{A17945A8-2866-4C29-A13C-670F2913585B}">
      <dgm:prSet/>
      <dgm:spPr/>
      <dgm:t>
        <a:bodyPr/>
        <a:lstStyle/>
        <a:p>
          <a:endParaRPr lang="fr-FR"/>
        </a:p>
      </dgm:t>
    </dgm:pt>
    <dgm:pt modelId="{67A1F1A0-BFEE-4880-B197-530B6D3BB69B}" type="sibTrans" cxnId="{A17945A8-2866-4C29-A13C-670F2913585B}">
      <dgm:prSet/>
      <dgm:spPr/>
      <dgm:t>
        <a:bodyPr/>
        <a:lstStyle/>
        <a:p>
          <a:endParaRPr lang="fr-FR"/>
        </a:p>
      </dgm:t>
    </dgm:pt>
    <dgm:pt modelId="{2B2133DE-1B05-4454-A94F-4FD5FEBE5979}">
      <dgm:prSet phldrT="[Texte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xfrm>
          <a:off x="1221954" y="496088"/>
          <a:ext cx="743732" cy="743823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How?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BE1C3EA-2892-49FA-A0A8-CF3215644C09}" type="parTrans" cxnId="{11EF7F19-5F4B-49B8-A290-C8B3F646C1DD}">
      <dgm:prSet/>
      <dgm:spPr/>
      <dgm:t>
        <a:bodyPr/>
        <a:lstStyle/>
        <a:p>
          <a:endParaRPr lang="fr-FR"/>
        </a:p>
      </dgm:t>
    </dgm:pt>
    <dgm:pt modelId="{CE3D953D-DA56-4C6B-9CCF-A87914E5009F}" type="sibTrans" cxnId="{11EF7F19-5F4B-49B8-A290-C8B3F646C1DD}">
      <dgm:prSet/>
      <dgm:spPr/>
      <dgm:t>
        <a:bodyPr/>
        <a:lstStyle/>
        <a:p>
          <a:endParaRPr lang="fr-FR"/>
        </a:p>
      </dgm:t>
    </dgm:pt>
    <dgm:pt modelId="{0C791113-3954-4091-8CDA-94ACD18AC1B9}">
      <dgm:prSet phldrT="[Texte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xfrm>
          <a:off x="74201" y="0"/>
          <a:ext cx="743732" cy="743823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fr-FR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Why</a:t>
          </a:r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?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F6C82FE-A793-4347-AC4F-18831CDFF00C}" type="parTrans" cxnId="{A37B8AA4-1675-44D8-BA21-09CB7040C6D2}">
      <dgm:prSet/>
      <dgm:spPr/>
      <dgm:t>
        <a:bodyPr/>
        <a:lstStyle/>
        <a:p>
          <a:endParaRPr lang="fr-FR"/>
        </a:p>
      </dgm:t>
    </dgm:pt>
    <dgm:pt modelId="{9DB7B362-3D4B-4856-8A45-8893F347A7F1}" type="sibTrans" cxnId="{A37B8AA4-1675-44D8-BA21-09CB7040C6D2}">
      <dgm:prSet/>
      <dgm:spPr/>
      <dgm:t>
        <a:bodyPr/>
        <a:lstStyle/>
        <a:p>
          <a:endParaRPr lang="fr-FR"/>
        </a:p>
      </dgm:t>
    </dgm:pt>
    <dgm:pt modelId="{C7B141C2-80A6-41F3-A6F2-50F14D68C133}">
      <dgm:prSet phldrT="[Texte]"/>
      <dgm:spPr>
        <a:xfrm>
          <a:off x="456848" y="496088"/>
          <a:ext cx="743732" cy="743823"/>
        </a:xfrm>
        <a:prstGeom prst="ellipse">
          <a:avLst/>
        </a:prstGeom>
        <a:solidFill>
          <a:srgbClr val="4F81BD">
            <a:shade val="80000"/>
            <a:alpha val="50000"/>
            <a:hueOff val="-3"/>
            <a:satOff val="1329"/>
            <a:lumOff val="1718"/>
            <a:alphaOff val="1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gm:spPr>
      <dgm:t>
        <a:bodyPr/>
        <a:lstStyle/>
        <a:p>
          <a:r>
            <a:rPr lang="fr-FR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What</a:t>
          </a:r>
          <a:r>
            <a:rPr lang="fr-FR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?</a:t>
          </a:r>
          <a:endParaRPr lang="fr-FR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88CD0836-A0B0-4B4B-B58D-BFD1A3A344A7}" type="parTrans" cxnId="{AC604CCC-3B9E-40C1-923D-2A9A357BC85B}">
      <dgm:prSet/>
      <dgm:spPr/>
      <dgm:t>
        <a:bodyPr/>
        <a:lstStyle/>
        <a:p>
          <a:endParaRPr lang="fr-FR"/>
        </a:p>
      </dgm:t>
    </dgm:pt>
    <dgm:pt modelId="{07FFC179-636D-48F8-88DE-3CB020125A36}" type="sibTrans" cxnId="{AC604CCC-3B9E-40C1-923D-2A9A357BC85B}">
      <dgm:prSet/>
      <dgm:spPr/>
      <dgm:t>
        <a:bodyPr/>
        <a:lstStyle/>
        <a:p>
          <a:endParaRPr lang="fr-FR"/>
        </a:p>
      </dgm:t>
    </dgm:pt>
    <dgm:pt modelId="{763D6F82-D163-4037-B4D7-0A7BE47A79FC}" type="pres">
      <dgm:prSet presAssocID="{2A778579-B76A-484F-BB17-5C254E6A678D}" presName="Name0" presStyleCnt="0">
        <dgm:presLayoutVars>
          <dgm:chMax val="7"/>
          <dgm:dir/>
          <dgm:resizeHandles val="exact"/>
        </dgm:presLayoutVars>
      </dgm:prSet>
      <dgm:spPr/>
    </dgm:pt>
    <dgm:pt modelId="{56B30F5C-B0E9-4225-8F26-41EED91D1460}" type="pres">
      <dgm:prSet presAssocID="{2A778579-B76A-484F-BB17-5C254E6A678D}" presName="ellipse1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FA8705-0CD0-4DAB-A809-4478F99BE1FA}" type="pres">
      <dgm:prSet presAssocID="{2A778579-B76A-484F-BB17-5C254E6A678D}" presName="ellipse2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95E2F7F-A282-4D53-BDAE-2714B3C2CC57}" type="pres">
      <dgm:prSet presAssocID="{2A778579-B76A-484F-BB17-5C254E6A678D}" presName="ellipse3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97368C-D528-4385-963B-7032B44F67A6}" type="pres">
      <dgm:prSet presAssocID="{2A778579-B76A-484F-BB17-5C254E6A678D}" presName="ellipse4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E328DBF-AA2C-4669-A15B-0761B5125586}" type="presOf" srcId="{4A5CE597-F700-4C1A-B2B4-3FCEFD7D8491}" destId="{C95E2F7F-A282-4D53-BDAE-2714B3C2CC57}" srcOrd="0" destOrd="0" presId="urn:microsoft.com/office/officeart/2005/8/layout/rings+Icon#2"/>
    <dgm:cxn modelId="{A17945A8-2866-4C29-A13C-670F2913585B}" srcId="{2A778579-B76A-484F-BB17-5C254E6A678D}" destId="{4A5CE597-F700-4C1A-B2B4-3FCEFD7D8491}" srcOrd="2" destOrd="0" parTransId="{745D804F-5036-44B2-BBD7-33F737F67527}" sibTransId="{67A1F1A0-BFEE-4880-B197-530B6D3BB69B}"/>
    <dgm:cxn modelId="{A5A08320-FA7E-4895-8A50-5AFDF9120AFE}" type="presOf" srcId="{0C791113-3954-4091-8CDA-94ACD18AC1B9}" destId="{56B30F5C-B0E9-4225-8F26-41EED91D1460}" srcOrd="0" destOrd="0" presId="urn:microsoft.com/office/officeart/2005/8/layout/rings+Icon#2"/>
    <dgm:cxn modelId="{AC604CCC-3B9E-40C1-923D-2A9A357BC85B}" srcId="{2A778579-B76A-484F-BB17-5C254E6A678D}" destId="{C7B141C2-80A6-41F3-A6F2-50F14D68C133}" srcOrd="1" destOrd="0" parTransId="{88CD0836-A0B0-4B4B-B58D-BFD1A3A344A7}" sibTransId="{07FFC179-636D-48F8-88DE-3CB020125A36}"/>
    <dgm:cxn modelId="{A37B8AA4-1675-44D8-BA21-09CB7040C6D2}" srcId="{2A778579-B76A-484F-BB17-5C254E6A678D}" destId="{0C791113-3954-4091-8CDA-94ACD18AC1B9}" srcOrd="0" destOrd="0" parTransId="{6F6C82FE-A793-4347-AC4F-18831CDFF00C}" sibTransId="{9DB7B362-3D4B-4856-8A45-8893F347A7F1}"/>
    <dgm:cxn modelId="{B5CBA41B-83EA-438D-8805-3986A34C3D8C}" type="presOf" srcId="{2A778579-B76A-484F-BB17-5C254E6A678D}" destId="{763D6F82-D163-4037-B4D7-0A7BE47A79FC}" srcOrd="0" destOrd="0" presId="urn:microsoft.com/office/officeart/2005/8/layout/rings+Icon#2"/>
    <dgm:cxn modelId="{78C25AB0-6538-457A-ADFA-905C0C26C451}" type="presOf" srcId="{2B2133DE-1B05-4454-A94F-4FD5FEBE5979}" destId="{CD97368C-D528-4385-963B-7032B44F67A6}" srcOrd="0" destOrd="0" presId="urn:microsoft.com/office/officeart/2005/8/layout/rings+Icon#2"/>
    <dgm:cxn modelId="{5055206E-5D6E-4899-8226-AF3596B226DF}" type="presOf" srcId="{C7B141C2-80A6-41F3-A6F2-50F14D68C133}" destId="{EDFA8705-0CD0-4DAB-A809-4478F99BE1FA}" srcOrd="0" destOrd="0" presId="urn:microsoft.com/office/officeart/2005/8/layout/rings+Icon#2"/>
    <dgm:cxn modelId="{11EF7F19-5F4B-49B8-A290-C8B3F646C1DD}" srcId="{2A778579-B76A-484F-BB17-5C254E6A678D}" destId="{2B2133DE-1B05-4454-A94F-4FD5FEBE5979}" srcOrd="3" destOrd="0" parTransId="{6BE1C3EA-2892-49FA-A0A8-CF3215644C09}" sibTransId="{CE3D953D-DA56-4C6B-9CCF-A87914E5009F}"/>
    <dgm:cxn modelId="{941DFE91-FB56-4D7D-9B71-76B34AAF38C2}" type="presParOf" srcId="{763D6F82-D163-4037-B4D7-0A7BE47A79FC}" destId="{56B30F5C-B0E9-4225-8F26-41EED91D1460}" srcOrd="0" destOrd="0" presId="urn:microsoft.com/office/officeart/2005/8/layout/rings+Icon#2"/>
    <dgm:cxn modelId="{DD987AA1-EE0F-4AD1-B433-741E63A2DF1C}" type="presParOf" srcId="{763D6F82-D163-4037-B4D7-0A7BE47A79FC}" destId="{EDFA8705-0CD0-4DAB-A809-4478F99BE1FA}" srcOrd="1" destOrd="0" presId="urn:microsoft.com/office/officeart/2005/8/layout/rings+Icon#2"/>
    <dgm:cxn modelId="{8A35159E-247C-486B-A9E9-1EF9B66B5185}" type="presParOf" srcId="{763D6F82-D163-4037-B4D7-0A7BE47A79FC}" destId="{C95E2F7F-A282-4D53-BDAE-2714B3C2CC57}" srcOrd="2" destOrd="0" presId="urn:microsoft.com/office/officeart/2005/8/layout/rings+Icon#2"/>
    <dgm:cxn modelId="{E4A15103-9273-4704-B6D4-F1859B999F26}" type="presParOf" srcId="{763D6F82-D163-4037-B4D7-0A7BE47A79FC}" destId="{CD97368C-D528-4385-963B-7032B44F67A6}" srcOrd="3" destOrd="0" presId="urn:microsoft.com/office/officeart/2005/8/layout/rings+Icon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778579-B76A-484F-BB17-5C254E6A678D}" type="doc">
      <dgm:prSet loTypeId="urn:microsoft.com/office/officeart/2005/8/layout/rings+Icon#3" loCatId="officeonline" qsTypeId="urn:microsoft.com/office/officeart/2005/8/quickstyle/3d3" qsCatId="3D" csTypeId="urn:microsoft.com/office/officeart/2005/8/colors/accent1_5" csCatId="accent1" phldr="1"/>
      <dgm:spPr/>
    </dgm:pt>
    <dgm:pt modelId="{4A5CE597-F700-4C1A-B2B4-3FCEFD7D8491}">
      <dgm:prSet phldrT="[Texte]"/>
      <dgm:spPr/>
      <dgm:t>
        <a:bodyPr/>
        <a:lstStyle/>
        <a:p>
          <a:r>
            <a:rPr lang="fr-FR" dirty="0" err="1" smtClean="0"/>
            <a:t>Who</a:t>
          </a:r>
          <a:r>
            <a:rPr lang="fr-FR" dirty="0" smtClean="0"/>
            <a:t>?</a:t>
          </a:r>
          <a:endParaRPr lang="fr-FR" dirty="0"/>
        </a:p>
      </dgm:t>
    </dgm:pt>
    <dgm:pt modelId="{745D804F-5036-44B2-BBD7-33F737F67527}" type="parTrans" cxnId="{A17945A8-2866-4C29-A13C-670F2913585B}">
      <dgm:prSet/>
      <dgm:spPr/>
      <dgm:t>
        <a:bodyPr/>
        <a:lstStyle/>
        <a:p>
          <a:endParaRPr lang="fr-FR"/>
        </a:p>
      </dgm:t>
    </dgm:pt>
    <dgm:pt modelId="{67A1F1A0-BFEE-4880-B197-530B6D3BB69B}" type="sibTrans" cxnId="{A17945A8-2866-4C29-A13C-670F2913585B}">
      <dgm:prSet/>
      <dgm:spPr/>
      <dgm:t>
        <a:bodyPr/>
        <a:lstStyle/>
        <a:p>
          <a:endParaRPr lang="fr-FR"/>
        </a:p>
      </dgm:t>
    </dgm:pt>
    <dgm:pt modelId="{2B2133DE-1B05-4454-A94F-4FD5FEBE5979}">
      <dgm:prSet phldrT="[Texte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 smtClean="0"/>
            <a:t>How?</a:t>
          </a:r>
          <a:endParaRPr lang="fr-FR" dirty="0"/>
        </a:p>
      </dgm:t>
    </dgm:pt>
    <dgm:pt modelId="{6BE1C3EA-2892-49FA-A0A8-CF3215644C09}" type="parTrans" cxnId="{11EF7F19-5F4B-49B8-A290-C8B3F646C1DD}">
      <dgm:prSet/>
      <dgm:spPr/>
      <dgm:t>
        <a:bodyPr/>
        <a:lstStyle/>
        <a:p>
          <a:endParaRPr lang="fr-FR"/>
        </a:p>
      </dgm:t>
    </dgm:pt>
    <dgm:pt modelId="{CE3D953D-DA56-4C6B-9CCF-A87914E5009F}" type="sibTrans" cxnId="{11EF7F19-5F4B-49B8-A290-C8B3F646C1DD}">
      <dgm:prSet/>
      <dgm:spPr/>
      <dgm:t>
        <a:bodyPr/>
        <a:lstStyle/>
        <a:p>
          <a:endParaRPr lang="fr-FR"/>
        </a:p>
      </dgm:t>
    </dgm:pt>
    <dgm:pt modelId="{0C791113-3954-4091-8CDA-94ACD18AC1B9}">
      <dgm:prSet phldrT="[Texte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 err="1" smtClean="0"/>
            <a:t>Why</a:t>
          </a:r>
          <a:r>
            <a:rPr lang="fr-FR" dirty="0" smtClean="0"/>
            <a:t>?</a:t>
          </a:r>
          <a:endParaRPr lang="fr-FR" dirty="0"/>
        </a:p>
      </dgm:t>
    </dgm:pt>
    <dgm:pt modelId="{6F6C82FE-A793-4347-AC4F-18831CDFF00C}" type="parTrans" cxnId="{A37B8AA4-1675-44D8-BA21-09CB7040C6D2}">
      <dgm:prSet/>
      <dgm:spPr/>
      <dgm:t>
        <a:bodyPr/>
        <a:lstStyle/>
        <a:p>
          <a:endParaRPr lang="fr-FR"/>
        </a:p>
      </dgm:t>
    </dgm:pt>
    <dgm:pt modelId="{9DB7B362-3D4B-4856-8A45-8893F347A7F1}" type="sibTrans" cxnId="{A37B8AA4-1675-44D8-BA21-09CB7040C6D2}">
      <dgm:prSet/>
      <dgm:spPr/>
      <dgm:t>
        <a:bodyPr/>
        <a:lstStyle/>
        <a:p>
          <a:endParaRPr lang="fr-FR"/>
        </a:p>
      </dgm:t>
    </dgm:pt>
    <dgm:pt modelId="{C7B141C2-80A6-41F3-A6F2-50F14D68C133}">
      <dgm:prSet phldrT="[Texte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 err="1" smtClean="0"/>
            <a:t>What</a:t>
          </a:r>
          <a:r>
            <a:rPr lang="fr-FR" dirty="0" smtClean="0"/>
            <a:t>?</a:t>
          </a:r>
          <a:endParaRPr lang="fr-FR" dirty="0"/>
        </a:p>
      </dgm:t>
    </dgm:pt>
    <dgm:pt modelId="{88CD0836-A0B0-4B4B-B58D-BFD1A3A344A7}" type="parTrans" cxnId="{AC604CCC-3B9E-40C1-923D-2A9A357BC85B}">
      <dgm:prSet/>
      <dgm:spPr/>
      <dgm:t>
        <a:bodyPr/>
        <a:lstStyle/>
        <a:p>
          <a:endParaRPr lang="fr-FR"/>
        </a:p>
      </dgm:t>
    </dgm:pt>
    <dgm:pt modelId="{07FFC179-636D-48F8-88DE-3CB020125A36}" type="sibTrans" cxnId="{AC604CCC-3B9E-40C1-923D-2A9A357BC85B}">
      <dgm:prSet/>
      <dgm:spPr/>
      <dgm:t>
        <a:bodyPr/>
        <a:lstStyle/>
        <a:p>
          <a:endParaRPr lang="fr-FR"/>
        </a:p>
      </dgm:t>
    </dgm:pt>
    <dgm:pt modelId="{763D6F82-D163-4037-B4D7-0A7BE47A79FC}" type="pres">
      <dgm:prSet presAssocID="{2A778579-B76A-484F-BB17-5C254E6A678D}" presName="Name0" presStyleCnt="0">
        <dgm:presLayoutVars>
          <dgm:chMax val="7"/>
          <dgm:dir/>
          <dgm:resizeHandles val="exact"/>
        </dgm:presLayoutVars>
      </dgm:prSet>
      <dgm:spPr/>
    </dgm:pt>
    <dgm:pt modelId="{56B30F5C-B0E9-4225-8F26-41EED91D1460}" type="pres">
      <dgm:prSet presAssocID="{2A778579-B76A-484F-BB17-5C254E6A678D}" presName="ellipse1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FA8705-0CD0-4DAB-A809-4478F99BE1FA}" type="pres">
      <dgm:prSet presAssocID="{2A778579-B76A-484F-BB17-5C254E6A678D}" presName="ellipse2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95E2F7F-A282-4D53-BDAE-2714B3C2CC57}" type="pres">
      <dgm:prSet presAssocID="{2A778579-B76A-484F-BB17-5C254E6A678D}" presName="ellipse3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97368C-D528-4385-963B-7032B44F67A6}" type="pres">
      <dgm:prSet presAssocID="{2A778579-B76A-484F-BB17-5C254E6A678D}" presName="ellipse4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E5A6C20-5AB3-4739-83C9-F71893131EF8}" type="presOf" srcId="{C7B141C2-80A6-41F3-A6F2-50F14D68C133}" destId="{EDFA8705-0CD0-4DAB-A809-4478F99BE1FA}" srcOrd="0" destOrd="0" presId="urn:microsoft.com/office/officeart/2005/8/layout/rings+Icon#3"/>
    <dgm:cxn modelId="{A17945A8-2866-4C29-A13C-670F2913585B}" srcId="{2A778579-B76A-484F-BB17-5C254E6A678D}" destId="{4A5CE597-F700-4C1A-B2B4-3FCEFD7D8491}" srcOrd="2" destOrd="0" parTransId="{745D804F-5036-44B2-BBD7-33F737F67527}" sibTransId="{67A1F1A0-BFEE-4880-B197-530B6D3BB69B}"/>
    <dgm:cxn modelId="{AC604CCC-3B9E-40C1-923D-2A9A357BC85B}" srcId="{2A778579-B76A-484F-BB17-5C254E6A678D}" destId="{C7B141C2-80A6-41F3-A6F2-50F14D68C133}" srcOrd="1" destOrd="0" parTransId="{88CD0836-A0B0-4B4B-B58D-BFD1A3A344A7}" sibTransId="{07FFC179-636D-48F8-88DE-3CB020125A36}"/>
    <dgm:cxn modelId="{A37B8AA4-1675-44D8-BA21-09CB7040C6D2}" srcId="{2A778579-B76A-484F-BB17-5C254E6A678D}" destId="{0C791113-3954-4091-8CDA-94ACD18AC1B9}" srcOrd="0" destOrd="0" parTransId="{6F6C82FE-A793-4347-AC4F-18831CDFF00C}" sibTransId="{9DB7B362-3D4B-4856-8A45-8893F347A7F1}"/>
    <dgm:cxn modelId="{11EF7F19-5F4B-49B8-A290-C8B3F646C1DD}" srcId="{2A778579-B76A-484F-BB17-5C254E6A678D}" destId="{2B2133DE-1B05-4454-A94F-4FD5FEBE5979}" srcOrd="3" destOrd="0" parTransId="{6BE1C3EA-2892-49FA-A0A8-CF3215644C09}" sibTransId="{CE3D953D-DA56-4C6B-9CCF-A87914E5009F}"/>
    <dgm:cxn modelId="{DFEF10E0-F1A4-40DD-8074-EB560C2784C3}" type="presOf" srcId="{0C791113-3954-4091-8CDA-94ACD18AC1B9}" destId="{56B30F5C-B0E9-4225-8F26-41EED91D1460}" srcOrd="0" destOrd="0" presId="urn:microsoft.com/office/officeart/2005/8/layout/rings+Icon#3"/>
    <dgm:cxn modelId="{6C14B683-304A-45EF-AB83-3ED8574EA829}" type="presOf" srcId="{4A5CE597-F700-4C1A-B2B4-3FCEFD7D8491}" destId="{C95E2F7F-A282-4D53-BDAE-2714B3C2CC57}" srcOrd="0" destOrd="0" presId="urn:microsoft.com/office/officeart/2005/8/layout/rings+Icon#3"/>
    <dgm:cxn modelId="{E93311B3-BC81-4604-8E2F-CA023B0E1F0A}" type="presOf" srcId="{2B2133DE-1B05-4454-A94F-4FD5FEBE5979}" destId="{CD97368C-D528-4385-963B-7032B44F67A6}" srcOrd="0" destOrd="0" presId="urn:microsoft.com/office/officeart/2005/8/layout/rings+Icon#3"/>
    <dgm:cxn modelId="{F6E75D95-454A-4C52-B3A6-C8D27CAED608}" type="presOf" srcId="{2A778579-B76A-484F-BB17-5C254E6A678D}" destId="{763D6F82-D163-4037-B4D7-0A7BE47A79FC}" srcOrd="0" destOrd="0" presId="urn:microsoft.com/office/officeart/2005/8/layout/rings+Icon#3"/>
    <dgm:cxn modelId="{F260AA3B-6EA5-4372-B507-95A537734FF1}" type="presParOf" srcId="{763D6F82-D163-4037-B4D7-0A7BE47A79FC}" destId="{56B30F5C-B0E9-4225-8F26-41EED91D1460}" srcOrd="0" destOrd="0" presId="urn:microsoft.com/office/officeart/2005/8/layout/rings+Icon#3"/>
    <dgm:cxn modelId="{A0851B9A-464D-4AD5-9939-1D5D8DD43C9E}" type="presParOf" srcId="{763D6F82-D163-4037-B4D7-0A7BE47A79FC}" destId="{EDFA8705-0CD0-4DAB-A809-4478F99BE1FA}" srcOrd="1" destOrd="0" presId="urn:microsoft.com/office/officeart/2005/8/layout/rings+Icon#3"/>
    <dgm:cxn modelId="{49B81BC8-6D6D-4EA1-9168-9F6520D1F28C}" type="presParOf" srcId="{763D6F82-D163-4037-B4D7-0A7BE47A79FC}" destId="{C95E2F7F-A282-4D53-BDAE-2714B3C2CC57}" srcOrd="2" destOrd="0" presId="urn:microsoft.com/office/officeart/2005/8/layout/rings+Icon#3"/>
    <dgm:cxn modelId="{2ADD532A-3985-4956-8CB9-AA4979C2F5EE}" type="presParOf" srcId="{763D6F82-D163-4037-B4D7-0A7BE47A79FC}" destId="{CD97368C-D528-4385-963B-7032B44F67A6}" srcOrd="3" destOrd="0" presId="urn:microsoft.com/office/officeart/2005/8/layout/rings+Icon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778579-B76A-484F-BB17-5C254E6A678D}" type="doc">
      <dgm:prSet loTypeId="urn:microsoft.com/office/officeart/2005/8/layout/rings+Icon#4" loCatId="officeonline" qsTypeId="urn:microsoft.com/office/officeart/2005/8/quickstyle/3d3" qsCatId="3D" csTypeId="urn:microsoft.com/office/officeart/2005/8/colors/accent1_5" csCatId="accent1" phldr="1"/>
      <dgm:spPr/>
    </dgm:pt>
    <dgm:pt modelId="{4A5CE597-F700-4C1A-B2B4-3FCEFD7D8491}">
      <dgm:prSet phldrT="[Texte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 err="1" smtClean="0"/>
            <a:t>Who</a:t>
          </a:r>
          <a:r>
            <a:rPr lang="fr-FR" dirty="0" smtClean="0"/>
            <a:t>?</a:t>
          </a:r>
          <a:endParaRPr lang="fr-FR" dirty="0"/>
        </a:p>
      </dgm:t>
    </dgm:pt>
    <dgm:pt modelId="{745D804F-5036-44B2-BBD7-33F737F67527}" type="parTrans" cxnId="{A17945A8-2866-4C29-A13C-670F2913585B}">
      <dgm:prSet/>
      <dgm:spPr/>
      <dgm:t>
        <a:bodyPr/>
        <a:lstStyle/>
        <a:p>
          <a:endParaRPr lang="fr-FR"/>
        </a:p>
      </dgm:t>
    </dgm:pt>
    <dgm:pt modelId="{67A1F1A0-BFEE-4880-B197-530B6D3BB69B}" type="sibTrans" cxnId="{A17945A8-2866-4C29-A13C-670F2913585B}">
      <dgm:prSet/>
      <dgm:spPr/>
      <dgm:t>
        <a:bodyPr/>
        <a:lstStyle/>
        <a:p>
          <a:endParaRPr lang="fr-FR"/>
        </a:p>
      </dgm:t>
    </dgm:pt>
    <dgm:pt modelId="{2B2133DE-1B05-4454-A94F-4FD5FEBE5979}">
      <dgm:prSet phldrT="[Texte]"/>
      <dgm:spPr/>
      <dgm:t>
        <a:bodyPr/>
        <a:lstStyle/>
        <a:p>
          <a:r>
            <a:rPr lang="fr-FR" dirty="0" smtClean="0"/>
            <a:t>How?</a:t>
          </a:r>
          <a:endParaRPr lang="fr-FR" dirty="0"/>
        </a:p>
      </dgm:t>
    </dgm:pt>
    <dgm:pt modelId="{6BE1C3EA-2892-49FA-A0A8-CF3215644C09}" type="parTrans" cxnId="{11EF7F19-5F4B-49B8-A290-C8B3F646C1DD}">
      <dgm:prSet/>
      <dgm:spPr/>
      <dgm:t>
        <a:bodyPr/>
        <a:lstStyle/>
        <a:p>
          <a:endParaRPr lang="fr-FR"/>
        </a:p>
      </dgm:t>
    </dgm:pt>
    <dgm:pt modelId="{CE3D953D-DA56-4C6B-9CCF-A87914E5009F}" type="sibTrans" cxnId="{11EF7F19-5F4B-49B8-A290-C8B3F646C1DD}">
      <dgm:prSet/>
      <dgm:spPr/>
      <dgm:t>
        <a:bodyPr/>
        <a:lstStyle/>
        <a:p>
          <a:endParaRPr lang="fr-FR"/>
        </a:p>
      </dgm:t>
    </dgm:pt>
    <dgm:pt modelId="{0C791113-3954-4091-8CDA-94ACD18AC1B9}">
      <dgm:prSet phldrT="[Texte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 err="1" smtClean="0"/>
            <a:t>Why</a:t>
          </a:r>
          <a:r>
            <a:rPr lang="fr-FR" dirty="0" smtClean="0"/>
            <a:t>?</a:t>
          </a:r>
          <a:endParaRPr lang="fr-FR" dirty="0"/>
        </a:p>
      </dgm:t>
    </dgm:pt>
    <dgm:pt modelId="{6F6C82FE-A793-4347-AC4F-18831CDFF00C}" type="parTrans" cxnId="{A37B8AA4-1675-44D8-BA21-09CB7040C6D2}">
      <dgm:prSet/>
      <dgm:spPr/>
      <dgm:t>
        <a:bodyPr/>
        <a:lstStyle/>
        <a:p>
          <a:endParaRPr lang="fr-FR"/>
        </a:p>
      </dgm:t>
    </dgm:pt>
    <dgm:pt modelId="{9DB7B362-3D4B-4856-8A45-8893F347A7F1}" type="sibTrans" cxnId="{A37B8AA4-1675-44D8-BA21-09CB7040C6D2}">
      <dgm:prSet/>
      <dgm:spPr/>
      <dgm:t>
        <a:bodyPr/>
        <a:lstStyle/>
        <a:p>
          <a:endParaRPr lang="fr-FR"/>
        </a:p>
      </dgm:t>
    </dgm:pt>
    <dgm:pt modelId="{C7B141C2-80A6-41F3-A6F2-50F14D68C133}">
      <dgm:prSet phldrT="[Texte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 err="1" smtClean="0"/>
            <a:t>What</a:t>
          </a:r>
          <a:r>
            <a:rPr lang="fr-FR" dirty="0" smtClean="0"/>
            <a:t>?</a:t>
          </a:r>
          <a:endParaRPr lang="fr-FR" dirty="0"/>
        </a:p>
      </dgm:t>
    </dgm:pt>
    <dgm:pt modelId="{88CD0836-A0B0-4B4B-B58D-BFD1A3A344A7}" type="parTrans" cxnId="{AC604CCC-3B9E-40C1-923D-2A9A357BC85B}">
      <dgm:prSet/>
      <dgm:spPr/>
      <dgm:t>
        <a:bodyPr/>
        <a:lstStyle/>
        <a:p>
          <a:endParaRPr lang="fr-FR"/>
        </a:p>
      </dgm:t>
    </dgm:pt>
    <dgm:pt modelId="{07FFC179-636D-48F8-88DE-3CB020125A36}" type="sibTrans" cxnId="{AC604CCC-3B9E-40C1-923D-2A9A357BC85B}">
      <dgm:prSet/>
      <dgm:spPr/>
      <dgm:t>
        <a:bodyPr/>
        <a:lstStyle/>
        <a:p>
          <a:endParaRPr lang="fr-FR"/>
        </a:p>
      </dgm:t>
    </dgm:pt>
    <dgm:pt modelId="{763D6F82-D163-4037-B4D7-0A7BE47A79FC}" type="pres">
      <dgm:prSet presAssocID="{2A778579-B76A-484F-BB17-5C254E6A678D}" presName="Name0" presStyleCnt="0">
        <dgm:presLayoutVars>
          <dgm:chMax val="7"/>
          <dgm:dir/>
          <dgm:resizeHandles val="exact"/>
        </dgm:presLayoutVars>
      </dgm:prSet>
      <dgm:spPr/>
    </dgm:pt>
    <dgm:pt modelId="{56B30F5C-B0E9-4225-8F26-41EED91D1460}" type="pres">
      <dgm:prSet presAssocID="{2A778579-B76A-484F-BB17-5C254E6A678D}" presName="ellipse1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FA8705-0CD0-4DAB-A809-4478F99BE1FA}" type="pres">
      <dgm:prSet presAssocID="{2A778579-B76A-484F-BB17-5C254E6A678D}" presName="ellipse2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95E2F7F-A282-4D53-BDAE-2714B3C2CC57}" type="pres">
      <dgm:prSet presAssocID="{2A778579-B76A-484F-BB17-5C254E6A678D}" presName="ellipse3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97368C-D528-4385-963B-7032B44F67A6}" type="pres">
      <dgm:prSet presAssocID="{2A778579-B76A-484F-BB17-5C254E6A678D}" presName="ellipse4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B4681CB-B2B4-486F-B4D6-C6BB1BDDBFB8}" type="presOf" srcId="{2B2133DE-1B05-4454-A94F-4FD5FEBE5979}" destId="{CD97368C-D528-4385-963B-7032B44F67A6}" srcOrd="0" destOrd="0" presId="urn:microsoft.com/office/officeart/2005/8/layout/rings+Icon#4"/>
    <dgm:cxn modelId="{A17945A8-2866-4C29-A13C-670F2913585B}" srcId="{2A778579-B76A-484F-BB17-5C254E6A678D}" destId="{4A5CE597-F700-4C1A-B2B4-3FCEFD7D8491}" srcOrd="2" destOrd="0" parTransId="{745D804F-5036-44B2-BBD7-33F737F67527}" sibTransId="{67A1F1A0-BFEE-4880-B197-530B6D3BB69B}"/>
    <dgm:cxn modelId="{AC604CCC-3B9E-40C1-923D-2A9A357BC85B}" srcId="{2A778579-B76A-484F-BB17-5C254E6A678D}" destId="{C7B141C2-80A6-41F3-A6F2-50F14D68C133}" srcOrd="1" destOrd="0" parTransId="{88CD0836-A0B0-4B4B-B58D-BFD1A3A344A7}" sibTransId="{07FFC179-636D-48F8-88DE-3CB020125A36}"/>
    <dgm:cxn modelId="{A37B8AA4-1675-44D8-BA21-09CB7040C6D2}" srcId="{2A778579-B76A-484F-BB17-5C254E6A678D}" destId="{0C791113-3954-4091-8CDA-94ACD18AC1B9}" srcOrd="0" destOrd="0" parTransId="{6F6C82FE-A793-4347-AC4F-18831CDFF00C}" sibTransId="{9DB7B362-3D4B-4856-8A45-8893F347A7F1}"/>
    <dgm:cxn modelId="{DC14E105-5A38-4345-B584-873E8F08DEF6}" type="presOf" srcId="{4A5CE597-F700-4C1A-B2B4-3FCEFD7D8491}" destId="{C95E2F7F-A282-4D53-BDAE-2714B3C2CC57}" srcOrd="0" destOrd="0" presId="urn:microsoft.com/office/officeart/2005/8/layout/rings+Icon#4"/>
    <dgm:cxn modelId="{30F3A0F5-DD6F-45B5-8DDD-C104AEC1CE36}" type="presOf" srcId="{2A778579-B76A-484F-BB17-5C254E6A678D}" destId="{763D6F82-D163-4037-B4D7-0A7BE47A79FC}" srcOrd="0" destOrd="0" presId="urn:microsoft.com/office/officeart/2005/8/layout/rings+Icon#4"/>
    <dgm:cxn modelId="{AB8BCA2E-DFCD-421F-9FCB-4615473EA431}" type="presOf" srcId="{C7B141C2-80A6-41F3-A6F2-50F14D68C133}" destId="{EDFA8705-0CD0-4DAB-A809-4478F99BE1FA}" srcOrd="0" destOrd="0" presId="urn:microsoft.com/office/officeart/2005/8/layout/rings+Icon#4"/>
    <dgm:cxn modelId="{11EF7F19-5F4B-49B8-A290-C8B3F646C1DD}" srcId="{2A778579-B76A-484F-BB17-5C254E6A678D}" destId="{2B2133DE-1B05-4454-A94F-4FD5FEBE5979}" srcOrd="3" destOrd="0" parTransId="{6BE1C3EA-2892-49FA-A0A8-CF3215644C09}" sibTransId="{CE3D953D-DA56-4C6B-9CCF-A87914E5009F}"/>
    <dgm:cxn modelId="{5F256794-A9E2-4316-A45C-E323CFF8B32B}" type="presOf" srcId="{0C791113-3954-4091-8CDA-94ACD18AC1B9}" destId="{56B30F5C-B0E9-4225-8F26-41EED91D1460}" srcOrd="0" destOrd="0" presId="urn:microsoft.com/office/officeart/2005/8/layout/rings+Icon#4"/>
    <dgm:cxn modelId="{D422CE42-0A80-4F3D-A29F-DBB61C8B16DA}" type="presParOf" srcId="{763D6F82-D163-4037-B4D7-0A7BE47A79FC}" destId="{56B30F5C-B0E9-4225-8F26-41EED91D1460}" srcOrd="0" destOrd="0" presId="urn:microsoft.com/office/officeart/2005/8/layout/rings+Icon#4"/>
    <dgm:cxn modelId="{2652712D-8EE0-4713-A7C9-67A2865B4841}" type="presParOf" srcId="{763D6F82-D163-4037-B4D7-0A7BE47A79FC}" destId="{EDFA8705-0CD0-4DAB-A809-4478F99BE1FA}" srcOrd="1" destOrd="0" presId="urn:microsoft.com/office/officeart/2005/8/layout/rings+Icon#4"/>
    <dgm:cxn modelId="{05AD1514-A42C-46EB-ADAF-374C4ACB4621}" type="presParOf" srcId="{763D6F82-D163-4037-B4D7-0A7BE47A79FC}" destId="{C95E2F7F-A282-4D53-BDAE-2714B3C2CC57}" srcOrd="2" destOrd="0" presId="urn:microsoft.com/office/officeart/2005/8/layout/rings+Icon#4"/>
    <dgm:cxn modelId="{9680D685-6F2D-4032-A6CC-D5A4AE2AED6C}" type="presParOf" srcId="{763D6F82-D163-4037-B4D7-0A7BE47A79FC}" destId="{CD97368C-D528-4385-963B-7032B44F67A6}" srcOrd="3" destOrd="0" presId="urn:microsoft.com/office/officeart/2005/8/layout/rings+Icon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30F5C-B0E9-4225-8F26-41EED91D1460}">
      <dsp:nvSpPr>
        <dsp:cNvPr id="0" name=""/>
        <dsp:cNvSpPr/>
      </dsp:nvSpPr>
      <dsp:spPr>
        <a:xfrm>
          <a:off x="74201" y="0"/>
          <a:ext cx="743732" cy="743823"/>
        </a:xfrm>
        <a:prstGeom prst="ellipse">
          <a:avLst/>
        </a:prstGeom>
        <a:solidFill>
          <a:srgbClr val="4F81BD">
            <a:shade val="80000"/>
            <a:alpha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Why</a:t>
          </a:r>
          <a:r>
            <a:rPr lang="fr-FR" sz="12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?</a:t>
          </a:r>
          <a:endParaRPr lang="fr-FR" sz="12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83118" y="108930"/>
        <a:ext cx="525898" cy="525963"/>
      </dsp:txXfrm>
    </dsp:sp>
    <dsp:sp modelId="{EDFA8705-0CD0-4DAB-A809-4478F99BE1FA}">
      <dsp:nvSpPr>
        <dsp:cNvPr id="0" name=""/>
        <dsp:cNvSpPr/>
      </dsp:nvSpPr>
      <dsp:spPr>
        <a:xfrm>
          <a:off x="456848" y="496088"/>
          <a:ext cx="743732" cy="743823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What</a:t>
          </a:r>
          <a:r>
            <a:rPr lang="fr-FR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?</a:t>
          </a:r>
          <a:endParaRPr lang="fr-FR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65765" y="605018"/>
        <a:ext cx="525898" cy="525963"/>
      </dsp:txXfrm>
    </dsp:sp>
    <dsp:sp modelId="{C95E2F7F-A282-4D53-BDAE-2714B3C2CC57}">
      <dsp:nvSpPr>
        <dsp:cNvPr id="0" name=""/>
        <dsp:cNvSpPr/>
      </dsp:nvSpPr>
      <dsp:spPr>
        <a:xfrm>
          <a:off x="839307" y="0"/>
          <a:ext cx="743732" cy="743823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Who</a:t>
          </a:r>
          <a:r>
            <a:rPr lang="fr-FR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?</a:t>
          </a:r>
          <a:endParaRPr lang="fr-FR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948224" y="108930"/>
        <a:ext cx="525898" cy="525963"/>
      </dsp:txXfrm>
    </dsp:sp>
    <dsp:sp modelId="{CD97368C-D528-4385-963B-7032B44F67A6}">
      <dsp:nvSpPr>
        <dsp:cNvPr id="0" name=""/>
        <dsp:cNvSpPr/>
      </dsp:nvSpPr>
      <dsp:spPr>
        <a:xfrm>
          <a:off x="1221954" y="496088"/>
          <a:ext cx="743732" cy="743823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How?</a:t>
          </a:r>
          <a:endParaRPr lang="fr-FR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330871" y="605018"/>
        <a:ext cx="525898" cy="5259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30F5C-B0E9-4225-8F26-41EED91D1460}">
      <dsp:nvSpPr>
        <dsp:cNvPr id="0" name=""/>
        <dsp:cNvSpPr/>
      </dsp:nvSpPr>
      <dsp:spPr>
        <a:xfrm>
          <a:off x="74201" y="0"/>
          <a:ext cx="743732" cy="743823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Why</a:t>
          </a:r>
          <a:r>
            <a:rPr lang="fr-FR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?</a:t>
          </a:r>
          <a:endParaRPr lang="fr-FR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83118" y="108930"/>
        <a:ext cx="525898" cy="525963"/>
      </dsp:txXfrm>
    </dsp:sp>
    <dsp:sp modelId="{EDFA8705-0CD0-4DAB-A809-4478F99BE1FA}">
      <dsp:nvSpPr>
        <dsp:cNvPr id="0" name=""/>
        <dsp:cNvSpPr/>
      </dsp:nvSpPr>
      <dsp:spPr>
        <a:xfrm>
          <a:off x="456848" y="496088"/>
          <a:ext cx="743732" cy="743823"/>
        </a:xfrm>
        <a:prstGeom prst="ellipse">
          <a:avLst/>
        </a:prstGeom>
        <a:solidFill>
          <a:srgbClr val="4F81BD">
            <a:shade val="80000"/>
            <a:alpha val="50000"/>
            <a:hueOff val="-3"/>
            <a:satOff val="1329"/>
            <a:lumOff val="1718"/>
            <a:alphaOff val="1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What</a:t>
          </a:r>
          <a:r>
            <a:rPr lang="fr-FR" sz="12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?</a:t>
          </a:r>
          <a:endParaRPr lang="fr-FR" sz="12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565765" y="605018"/>
        <a:ext cx="525898" cy="525963"/>
      </dsp:txXfrm>
    </dsp:sp>
    <dsp:sp modelId="{C95E2F7F-A282-4D53-BDAE-2714B3C2CC57}">
      <dsp:nvSpPr>
        <dsp:cNvPr id="0" name=""/>
        <dsp:cNvSpPr/>
      </dsp:nvSpPr>
      <dsp:spPr>
        <a:xfrm>
          <a:off x="839307" y="0"/>
          <a:ext cx="743732" cy="743823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Who</a:t>
          </a:r>
          <a:r>
            <a:rPr lang="fr-FR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?</a:t>
          </a:r>
          <a:endParaRPr lang="fr-FR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948224" y="108930"/>
        <a:ext cx="525898" cy="525963"/>
      </dsp:txXfrm>
    </dsp:sp>
    <dsp:sp modelId="{CD97368C-D528-4385-963B-7032B44F67A6}">
      <dsp:nvSpPr>
        <dsp:cNvPr id="0" name=""/>
        <dsp:cNvSpPr/>
      </dsp:nvSpPr>
      <dsp:spPr>
        <a:xfrm>
          <a:off x="1221954" y="496088"/>
          <a:ext cx="743732" cy="743823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How?</a:t>
          </a:r>
          <a:endParaRPr lang="fr-FR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330871" y="605018"/>
        <a:ext cx="525898" cy="5259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30F5C-B0E9-4225-8F26-41EED91D1460}">
      <dsp:nvSpPr>
        <dsp:cNvPr id="0" name=""/>
        <dsp:cNvSpPr/>
      </dsp:nvSpPr>
      <dsp:spPr>
        <a:xfrm>
          <a:off x="25394" y="0"/>
          <a:ext cx="777461" cy="777556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err="1" smtClean="0"/>
            <a:t>Why</a:t>
          </a:r>
          <a:r>
            <a:rPr lang="fr-FR" sz="1300" kern="1200" dirty="0" smtClean="0"/>
            <a:t>?</a:t>
          </a:r>
          <a:endParaRPr lang="fr-FR" sz="1300" kern="1200" dirty="0"/>
        </a:p>
      </dsp:txBody>
      <dsp:txXfrm>
        <a:off x="139251" y="113870"/>
        <a:ext cx="549747" cy="549816"/>
      </dsp:txXfrm>
    </dsp:sp>
    <dsp:sp modelId="{EDFA8705-0CD0-4DAB-A809-4478F99BE1FA}">
      <dsp:nvSpPr>
        <dsp:cNvPr id="0" name=""/>
        <dsp:cNvSpPr/>
      </dsp:nvSpPr>
      <dsp:spPr>
        <a:xfrm>
          <a:off x="425395" y="518587"/>
          <a:ext cx="777461" cy="777556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err="1" smtClean="0"/>
            <a:t>What</a:t>
          </a:r>
          <a:r>
            <a:rPr lang="fr-FR" sz="1300" kern="1200" dirty="0" smtClean="0"/>
            <a:t>?</a:t>
          </a:r>
          <a:endParaRPr lang="fr-FR" sz="1300" kern="1200" dirty="0"/>
        </a:p>
      </dsp:txBody>
      <dsp:txXfrm>
        <a:off x="539252" y="632457"/>
        <a:ext cx="549747" cy="549816"/>
      </dsp:txXfrm>
    </dsp:sp>
    <dsp:sp modelId="{C95E2F7F-A282-4D53-BDAE-2714B3C2CC57}">
      <dsp:nvSpPr>
        <dsp:cNvPr id="0" name=""/>
        <dsp:cNvSpPr/>
      </dsp:nvSpPr>
      <dsp:spPr>
        <a:xfrm>
          <a:off x="825198" y="0"/>
          <a:ext cx="777461" cy="777556"/>
        </a:xfrm>
        <a:prstGeom prst="ellipse">
          <a:avLst/>
        </a:prstGeom>
        <a:solidFill>
          <a:schemeClr val="accent1">
            <a:shade val="80000"/>
            <a:alpha val="50000"/>
            <a:hueOff val="2169"/>
            <a:satOff val="-65"/>
            <a:lumOff val="2939"/>
            <a:alphaOff val="2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err="1" smtClean="0"/>
            <a:t>Who</a:t>
          </a:r>
          <a:r>
            <a:rPr lang="fr-FR" sz="1300" kern="1200" dirty="0" smtClean="0"/>
            <a:t>?</a:t>
          </a:r>
          <a:endParaRPr lang="fr-FR" sz="1300" kern="1200" dirty="0"/>
        </a:p>
      </dsp:txBody>
      <dsp:txXfrm>
        <a:off x="939055" y="113870"/>
        <a:ext cx="549747" cy="549816"/>
      </dsp:txXfrm>
    </dsp:sp>
    <dsp:sp modelId="{CD97368C-D528-4385-963B-7032B44F67A6}">
      <dsp:nvSpPr>
        <dsp:cNvPr id="0" name=""/>
        <dsp:cNvSpPr/>
      </dsp:nvSpPr>
      <dsp:spPr>
        <a:xfrm>
          <a:off x="1225200" y="518587"/>
          <a:ext cx="777461" cy="777556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How?</a:t>
          </a:r>
          <a:endParaRPr lang="fr-FR" sz="1300" kern="1200" dirty="0"/>
        </a:p>
      </dsp:txBody>
      <dsp:txXfrm>
        <a:off x="1339057" y="632457"/>
        <a:ext cx="549747" cy="5498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30F5C-B0E9-4225-8F26-41EED91D1460}">
      <dsp:nvSpPr>
        <dsp:cNvPr id="0" name=""/>
        <dsp:cNvSpPr/>
      </dsp:nvSpPr>
      <dsp:spPr>
        <a:xfrm>
          <a:off x="74201" y="0"/>
          <a:ext cx="743732" cy="743823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Why</a:t>
          </a:r>
          <a:r>
            <a:rPr lang="fr-FR" sz="1200" kern="1200" dirty="0" smtClean="0"/>
            <a:t>?</a:t>
          </a:r>
          <a:endParaRPr lang="fr-FR" sz="1200" kern="1200" dirty="0"/>
        </a:p>
      </dsp:txBody>
      <dsp:txXfrm>
        <a:off x="183118" y="108930"/>
        <a:ext cx="525898" cy="525963"/>
      </dsp:txXfrm>
    </dsp:sp>
    <dsp:sp modelId="{EDFA8705-0CD0-4DAB-A809-4478F99BE1FA}">
      <dsp:nvSpPr>
        <dsp:cNvPr id="0" name=""/>
        <dsp:cNvSpPr/>
      </dsp:nvSpPr>
      <dsp:spPr>
        <a:xfrm>
          <a:off x="456848" y="496088"/>
          <a:ext cx="743732" cy="743823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What</a:t>
          </a:r>
          <a:r>
            <a:rPr lang="fr-FR" sz="1200" kern="1200" dirty="0" smtClean="0"/>
            <a:t>?</a:t>
          </a:r>
          <a:endParaRPr lang="fr-FR" sz="1200" kern="1200" dirty="0"/>
        </a:p>
      </dsp:txBody>
      <dsp:txXfrm>
        <a:off x="565765" y="605018"/>
        <a:ext cx="525898" cy="525963"/>
      </dsp:txXfrm>
    </dsp:sp>
    <dsp:sp modelId="{C95E2F7F-A282-4D53-BDAE-2714B3C2CC57}">
      <dsp:nvSpPr>
        <dsp:cNvPr id="0" name=""/>
        <dsp:cNvSpPr/>
      </dsp:nvSpPr>
      <dsp:spPr>
        <a:xfrm>
          <a:off x="839307" y="0"/>
          <a:ext cx="743732" cy="743823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Who</a:t>
          </a:r>
          <a:r>
            <a:rPr lang="fr-FR" sz="1200" kern="1200" dirty="0" smtClean="0"/>
            <a:t>?</a:t>
          </a:r>
          <a:endParaRPr lang="fr-FR" sz="1200" kern="1200" dirty="0"/>
        </a:p>
      </dsp:txBody>
      <dsp:txXfrm>
        <a:off x="948224" y="108930"/>
        <a:ext cx="525898" cy="525963"/>
      </dsp:txXfrm>
    </dsp:sp>
    <dsp:sp modelId="{CD97368C-D528-4385-963B-7032B44F67A6}">
      <dsp:nvSpPr>
        <dsp:cNvPr id="0" name=""/>
        <dsp:cNvSpPr/>
      </dsp:nvSpPr>
      <dsp:spPr>
        <a:xfrm>
          <a:off x="1221954" y="496088"/>
          <a:ext cx="743732" cy="743823"/>
        </a:xfrm>
        <a:prstGeom prst="ellipse">
          <a:avLst/>
        </a:prstGeom>
        <a:solidFill>
          <a:schemeClr val="accent1">
            <a:shade val="80000"/>
            <a:alpha val="50000"/>
            <a:hueOff val="3253"/>
            <a:satOff val="-97"/>
            <a:lumOff val="4408"/>
            <a:alphaOff val="3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How?</a:t>
          </a:r>
          <a:endParaRPr lang="fr-FR" sz="1200" kern="1200" dirty="0"/>
        </a:p>
      </dsp:txBody>
      <dsp:txXfrm>
        <a:off x="1330871" y="605018"/>
        <a:ext cx="525898" cy="525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#1">
  <dgm:title val="Cercles interconnectés"/>
  <dgm:desc val="Permet de représenter des relations de chevauchement, des concepts ou des idées interconnectées. Les sept premières lignes de texte Niveau 1 correspondent à une forme circulaire. Le texte non utilisé n'apparaît pas mais reste disponible si vous changez de disposition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#2">
  <dgm:title val="Cercles interconnectés"/>
  <dgm:desc val="Permet de représenter des relations de chevauchement, des concepts ou des idées interconnectées. Les sept premières lignes de texte Niveau 1 correspondent à une forme circulaire. Le texte non utilisé n'apparaît pas mais reste disponible si vous changez de disposition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#3">
  <dgm:title val="Cercles interconnectés"/>
  <dgm:desc val="Permet de représenter des relations de chevauchement, des concepts ou des idées interconnectées. Les sept premières lignes de texte Niveau 1 correspondent à une forme circulaire. Le texte non utilisé n'apparaît pas mais reste disponible si vous changez de disposition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ings+Icon#4">
  <dgm:title val="Cercles interconnectés"/>
  <dgm:desc val="Permet de représenter des relations de chevauchement, des concepts ou des idées interconnectées. Les sept premières lignes de texte Niveau 1 correspondent à une forme circulaire. Le texte non utilisé n'apparaît pas mais reste disponible si vous changez de disposition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6702" y="1124744"/>
            <a:ext cx="5707546" cy="3967760"/>
          </a:xfrm>
          <a:gradFill flip="none" rotWithShape="1">
            <a:gsLst>
              <a:gs pos="39000">
                <a:schemeClr val="accent2">
                  <a:alpha val="90000"/>
                </a:schemeClr>
              </a:gs>
              <a:gs pos="0">
                <a:schemeClr val="accent2">
                  <a:alpha val="0"/>
                </a:schemeClr>
              </a:gs>
              <a:gs pos="88000">
                <a:schemeClr val="accent2">
                  <a:alpha val="81000"/>
                </a:schemeClr>
              </a:gs>
              <a:gs pos="100000">
                <a:schemeClr val="accent2">
                  <a:alpha val="38000"/>
                </a:schemeClr>
              </a:gs>
            </a:gsLst>
            <a:lin ang="5400000" scaled="0"/>
            <a:tileRect/>
          </a:gradFill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latin typeface="+mj-lt"/>
              </a:defRPr>
            </a:lvl1pPr>
          </a:lstStyle>
          <a:p>
            <a:r>
              <a:rPr lang="en-US" dirty="0" smtClean="0"/>
              <a:t>POSTER TITLE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AU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  <a:br>
              <a:rPr lang="en-AU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Affiliations</a:t>
            </a:r>
            <a:br>
              <a:rPr lang="en-AU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REFERENCE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5799343" y="6320316"/>
            <a:ext cx="3240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en-US" sz="120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International Conference on Accelerator</a:t>
            </a:r>
            <a:b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Large Experimental Physics Control Systems</a:t>
            </a:r>
          </a:p>
        </p:txBody>
      </p:sp>
    </p:spTree>
    <p:extLst>
      <p:ext uri="{BB962C8B-B14F-4D97-AF65-F5344CB8AC3E}">
        <p14:creationId xmlns:p14="http://schemas.microsoft.com/office/powerpoint/2010/main" val="74062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10/6/2019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39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10/6/2019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40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34F0-85E7-413B-BBE5-86C3C8674BC3}" type="datetime1">
              <a:rPr lang="en-AU" smtClean="0"/>
              <a:t>6/10/2019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MOCRAF workshop ICALEPCS 2015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40B9-C8F5-4BB0-A79F-77DBDD0E7FF8}" type="slidenum">
              <a:rPr lang="en-AU" smtClean="0"/>
              <a:pPr/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732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10/6/2019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71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10/6/2019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579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10/6/2019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282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10/6/2019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61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10/6/2019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59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10/6/2019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462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10/6/2019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59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10/6/2019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88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icalepcs2019.bnl.gov/img/BB-header3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3999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fld id="{C292858B-0F2E-4BA2-9CDC-5AFB3A48EF5E}" type="datetimeFigureOut">
              <a:rPr lang="en-US" smtClean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fld id="{9082D9EA-D590-4770-822C-F3C47D17B7B0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028" name="Picture 4" descr="https://icalepcs2019.bnl.gov/img/BB-header3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40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calepcs2019.bnl.gov/img/ICALEPCS_LOGO_white_final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4005"/>
            <a:ext cx="254784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06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maps/d/edit?hl=en&amp;mid=1IJHQnihWT_Sk_-aLoR_gkVmAY2g&amp;ll=5.108998801646877,0&amp;z=2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calepcs2019.bnl.gov/img/brooklyn-bridge-skyline-artistic-b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7588"/>
            <a:ext cx="9144000" cy="4527715"/>
          </a:xfrm>
          <a:prstGeom prst="rect">
            <a:avLst/>
          </a:prstGeom>
          <a:solidFill>
            <a:schemeClr val="accent3">
              <a:alpha val="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332656"/>
            <a:ext cx="5915000" cy="1143000"/>
          </a:xfrm>
        </p:spPr>
        <p:txBody>
          <a:bodyPr/>
          <a:lstStyle/>
          <a:p>
            <a:pPr algn="r"/>
            <a:r>
              <a:rPr lang="en-GB" dirty="0" smtClean="0">
                <a:solidFill>
                  <a:schemeClr val="accent2"/>
                </a:solidFill>
              </a:rPr>
              <a:t>MOCRAF Workshop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637587"/>
            <a:ext cx="9144000" cy="4527715"/>
          </a:xfrm>
          <a:prstGeom prst="rect">
            <a:avLst/>
          </a:prstGeom>
          <a:gradFill flip="none" rotWithShape="1">
            <a:gsLst>
              <a:gs pos="4000">
                <a:schemeClr val="accent2"/>
              </a:gs>
              <a:gs pos="0">
                <a:schemeClr val="accent2"/>
              </a:gs>
              <a:gs pos="100000">
                <a:schemeClr val="bg2">
                  <a:lumMod val="0"/>
                  <a:lumOff val="100000"/>
                  <a:alpha val="6000"/>
                </a:schemeClr>
              </a:gs>
              <a:gs pos="100000">
                <a:schemeClr val="accent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Box 4"/>
          <p:cNvSpPr txBox="1"/>
          <p:nvPr/>
        </p:nvSpPr>
        <p:spPr>
          <a:xfrm>
            <a:off x="1187624" y="2276872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AU" sz="2000" b="1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A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dedicated to </a:t>
            </a:r>
            <a:endParaRPr lang="en-AU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sz="2000" b="1" u="sng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en-AU" sz="2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tion</a:t>
            </a:r>
            <a:r>
              <a:rPr lang="en-A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b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AU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</a:t>
            </a:r>
            <a:r>
              <a:rPr lang="en-AU" sz="2000" b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AU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</a:t>
            </a:r>
            <a:r>
              <a:rPr lang="en-A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A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pplications in large </a:t>
            </a:r>
            <a:r>
              <a:rPr lang="en-AU" sz="20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A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acilities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3728" y="3645024"/>
            <a:ext cx="4608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Brian Nutter ( DLS), Yves-Marie </a:t>
            </a:r>
            <a:r>
              <a:rPr lang="en-A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Abiven</a:t>
            </a:r>
            <a:r>
              <a:rPr lang="en-A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SOLEIL) , </a:t>
            </a:r>
            <a:r>
              <a:rPr lang="en-A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Guifre</a:t>
            </a:r>
            <a:r>
              <a:rPr lang="en-A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Cuni (ALBA), Nicolas </a:t>
            </a:r>
            <a:r>
              <a:rPr lang="en-A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Janvier</a:t>
            </a:r>
            <a:r>
              <a:rPr lang="en-A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A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ESRF), </a:t>
            </a:r>
          </a:p>
          <a:p>
            <a:pPr algn="ctr"/>
            <a:r>
              <a:rPr lang="en-A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Nicola Coppola( </a:t>
            </a:r>
            <a:r>
              <a:rPr lang="en-AU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eXFEL</a:t>
            </a:r>
            <a:r>
              <a:rPr lang="en-A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Christer </a:t>
            </a:r>
            <a:r>
              <a:rPr lang="en-AU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Engblom</a:t>
            </a:r>
            <a:r>
              <a:rPr lang="en-A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(SOLEIL</a:t>
            </a:r>
            <a:r>
              <a:rPr lang="en-A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endParaRPr lang="en-A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45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 4"/>
          <p:cNvSpPr/>
          <p:nvPr/>
        </p:nvSpPr>
        <p:spPr>
          <a:xfrm>
            <a:off x="971600" y="1916832"/>
            <a:ext cx="2396947" cy="2397240"/>
          </a:xfrm>
          <a:custGeom>
            <a:avLst/>
            <a:gdLst>
              <a:gd name="connsiteX0" fmla="*/ 0 w 2396947"/>
              <a:gd name="connsiteY0" fmla="*/ 1198620 h 2397240"/>
              <a:gd name="connsiteX1" fmla="*/ 1198474 w 2396947"/>
              <a:gd name="connsiteY1" fmla="*/ 0 h 2397240"/>
              <a:gd name="connsiteX2" fmla="*/ 2396948 w 2396947"/>
              <a:gd name="connsiteY2" fmla="*/ 1198620 h 2397240"/>
              <a:gd name="connsiteX3" fmla="*/ 1198474 w 2396947"/>
              <a:gd name="connsiteY3" fmla="*/ 2397240 h 2397240"/>
              <a:gd name="connsiteX4" fmla="*/ 0 w 2396947"/>
              <a:gd name="connsiteY4" fmla="*/ 1198620 h 239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6947" h="2397240">
                <a:moveTo>
                  <a:pt x="0" y="1198620"/>
                </a:moveTo>
                <a:cubicBezTo>
                  <a:pt x="0" y="536640"/>
                  <a:pt x="536575" y="0"/>
                  <a:pt x="1198474" y="0"/>
                </a:cubicBezTo>
                <a:cubicBezTo>
                  <a:pt x="1860373" y="0"/>
                  <a:pt x="2396948" y="536640"/>
                  <a:pt x="2396948" y="1198620"/>
                </a:cubicBezTo>
                <a:cubicBezTo>
                  <a:pt x="2396948" y="1860600"/>
                  <a:pt x="1860373" y="2397240"/>
                  <a:pt x="1198474" y="2397240"/>
                </a:cubicBezTo>
                <a:cubicBezTo>
                  <a:pt x="536575" y="2397240"/>
                  <a:pt x="0" y="1860600"/>
                  <a:pt x="0" y="1198620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507235" tIns="507278" rIns="507235" bIns="507278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4100" kern="1200" dirty="0" err="1" smtClean="0"/>
              <a:t>Why</a:t>
            </a:r>
            <a:r>
              <a:rPr lang="fr-FR" sz="4100" kern="1200" dirty="0" smtClean="0"/>
              <a:t>?</a:t>
            </a:r>
            <a:endParaRPr lang="fr-FR" sz="4100" kern="1200" dirty="0"/>
          </a:p>
        </p:txBody>
      </p:sp>
      <p:sp>
        <p:nvSpPr>
          <p:cNvPr id="7" name="Forme libre 6"/>
          <p:cNvSpPr/>
          <p:nvPr/>
        </p:nvSpPr>
        <p:spPr>
          <a:xfrm>
            <a:off x="3373526" y="1916832"/>
            <a:ext cx="2396947" cy="2397240"/>
          </a:xfrm>
          <a:custGeom>
            <a:avLst/>
            <a:gdLst>
              <a:gd name="connsiteX0" fmla="*/ 0 w 2396947"/>
              <a:gd name="connsiteY0" fmla="*/ 1198620 h 2397240"/>
              <a:gd name="connsiteX1" fmla="*/ 1198474 w 2396947"/>
              <a:gd name="connsiteY1" fmla="*/ 0 h 2397240"/>
              <a:gd name="connsiteX2" fmla="*/ 2396948 w 2396947"/>
              <a:gd name="connsiteY2" fmla="*/ 1198620 h 2397240"/>
              <a:gd name="connsiteX3" fmla="*/ 1198474 w 2396947"/>
              <a:gd name="connsiteY3" fmla="*/ 2397240 h 2397240"/>
              <a:gd name="connsiteX4" fmla="*/ 0 w 2396947"/>
              <a:gd name="connsiteY4" fmla="*/ 1198620 h 239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6947" h="2397240">
                <a:moveTo>
                  <a:pt x="0" y="1198620"/>
                </a:moveTo>
                <a:cubicBezTo>
                  <a:pt x="0" y="536640"/>
                  <a:pt x="536575" y="0"/>
                  <a:pt x="1198474" y="0"/>
                </a:cubicBezTo>
                <a:cubicBezTo>
                  <a:pt x="1860373" y="0"/>
                  <a:pt x="2396948" y="536640"/>
                  <a:pt x="2396948" y="1198620"/>
                </a:cubicBezTo>
                <a:cubicBezTo>
                  <a:pt x="2396948" y="1860600"/>
                  <a:pt x="1860373" y="2397240"/>
                  <a:pt x="1198474" y="2397240"/>
                </a:cubicBezTo>
                <a:cubicBezTo>
                  <a:pt x="536575" y="2397240"/>
                  <a:pt x="0" y="1860600"/>
                  <a:pt x="0" y="1198620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alpha val="50000"/>
              <a:hueOff val="-4040"/>
              <a:satOff val="0"/>
              <a:lumOff val="2531"/>
              <a:alphaOff val="20000"/>
            </a:schemeClr>
          </a:fillRef>
          <a:effectRef idx="0">
            <a:schemeClr val="accent1">
              <a:shade val="80000"/>
              <a:alpha val="50000"/>
              <a:hueOff val="-4040"/>
              <a:satOff val="0"/>
              <a:lumOff val="2531"/>
              <a:alphaOff val="20000"/>
            </a:schemeClr>
          </a:effectRef>
          <a:fontRef idx="minor">
            <a:schemeClr val="tx1"/>
          </a:fontRef>
        </p:style>
        <p:txBody>
          <a:bodyPr spcFirstLastPara="0" vert="horz" wrap="square" lIns="507235" tIns="507278" rIns="507235" bIns="507278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4100" kern="1200" dirty="0" err="1" smtClean="0"/>
              <a:t>Who</a:t>
            </a:r>
            <a:r>
              <a:rPr lang="fr-FR" sz="4100" kern="1200" dirty="0" smtClean="0"/>
              <a:t>?</a:t>
            </a:r>
            <a:endParaRPr lang="fr-FR" sz="4100" kern="1200" dirty="0"/>
          </a:p>
        </p:txBody>
      </p:sp>
      <p:sp>
        <p:nvSpPr>
          <p:cNvPr id="9" name="Forme libre 5"/>
          <p:cNvSpPr/>
          <p:nvPr/>
        </p:nvSpPr>
        <p:spPr>
          <a:xfrm>
            <a:off x="2170073" y="3356992"/>
            <a:ext cx="2396947" cy="2397240"/>
          </a:xfrm>
          <a:custGeom>
            <a:avLst/>
            <a:gdLst>
              <a:gd name="connsiteX0" fmla="*/ 0 w 2396947"/>
              <a:gd name="connsiteY0" fmla="*/ 1198620 h 2397240"/>
              <a:gd name="connsiteX1" fmla="*/ 1198474 w 2396947"/>
              <a:gd name="connsiteY1" fmla="*/ 0 h 2397240"/>
              <a:gd name="connsiteX2" fmla="*/ 2396948 w 2396947"/>
              <a:gd name="connsiteY2" fmla="*/ 1198620 h 2397240"/>
              <a:gd name="connsiteX3" fmla="*/ 1198474 w 2396947"/>
              <a:gd name="connsiteY3" fmla="*/ 2397240 h 2397240"/>
              <a:gd name="connsiteX4" fmla="*/ 0 w 2396947"/>
              <a:gd name="connsiteY4" fmla="*/ 1198620 h 239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6947" h="2397240">
                <a:moveTo>
                  <a:pt x="0" y="1198620"/>
                </a:moveTo>
                <a:cubicBezTo>
                  <a:pt x="0" y="536640"/>
                  <a:pt x="536575" y="0"/>
                  <a:pt x="1198474" y="0"/>
                </a:cubicBezTo>
                <a:cubicBezTo>
                  <a:pt x="1860373" y="0"/>
                  <a:pt x="2396948" y="536640"/>
                  <a:pt x="2396948" y="1198620"/>
                </a:cubicBezTo>
                <a:cubicBezTo>
                  <a:pt x="2396948" y="1860600"/>
                  <a:pt x="1860373" y="2397240"/>
                  <a:pt x="1198474" y="2397240"/>
                </a:cubicBezTo>
                <a:cubicBezTo>
                  <a:pt x="536575" y="2397240"/>
                  <a:pt x="0" y="1860600"/>
                  <a:pt x="0" y="1198620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alpha val="50000"/>
              <a:hueOff val="-2020"/>
              <a:satOff val="0"/>
              <a:lumOff val="1265"/>
              <a:alphaOff val="10000"/>
            </a:schemeClr>
          </a:fillRef>
          <a:effectRef idx="0">
            <a:schemeClr val="accent1">
              <a:shade val="80000"/>
              <a:alpha val="50000"/>
              <a:hueOff val="-2020"/>
              <a:satOff val="0"/>
              <a:lumOff val="1265"/>
              <a:alphaOff val="10000"/>
            </a:schemeClr>
          </a:effectRef>
          <a:fontRef idx="minor">
            <a:schemeClr val="tx1"/>
          </a:fontRef>
        </p:style>
        <p:txBody>
          <a:bodyPr spcFirstLastPara="0" vert="horz" wrap="square" lIns="507235" tIns="507278" rIns="507235" bIns="507278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4100" kern="1200" dirty="0" err="1" smtClean="0"/>
              <a:t>What</a:t>
            </a:r>
            <a:r>
              <a:rPr lang="fr-FR" sz="4100" kern="1200" dirty="0" smtClean="0"/>
              <a:t>?</a:t>
            </a:r>
            <a:endParaRPr lang="fr-FR" sz="4100" kern="1200" dirty="0"/>
          </a:p>
        </p:txBody>
      </p:sp>
      <p:sp>
        <p:nvSpPr>
          <p:cNvPr id="10" name="Forme libre 7"/>
          <p:cNvSpPr/>
          <p:nvPr/>
        </p:nvSpPr>
        <p:spPr>
          <a:xfrm>
            <a:off x="4572000" y="3356992"/>
            <a:ext cx="2396947" cy="2397240"/>
          </a:xfrm>
          <a:custGeom>
            <a:avLst/>
            <a:gdLst>
              <a:gd name="connsiteX0" fmla="*/ 0 w 2396947"/>
              <a:gd name="connsiteY0" fmla="*/ 1198620 h 2397240"/>
              <a:gd name="connsiteX1" fmla="*/ 1198474 w 2396947"/>
              <a:gd name="connsiteY1" fmla="*/ 0 h 2397240"/>
              <a:gd name="connsiteX2" fmla="*/ 2396948 w 2396947"/>
              <a:gd name="connsiteY2" fmla="*/ 1198620 h 2397240"/>
              <a:gd name="connsiteX3" fmla="*/ 1198474 w 2396947"/>
              <a:gd name="connsiteY3" fmla="*/ 2397240 h 2397240"/>
              <a:gd name="connsiteX4" fmla="*/ 0 w 2396947"/>
              <a:gd name="connsiteY4" fmla="*/ 1198620 h 239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6947" h="2397240">
                <a:moveTo>
                  <a:pt x="0" y="1198620"/>
                </a:moveTo>
                <a:cubicBezTo>
                  <a:pt x="0" y="536640"/>
                  <a:pt x="536575" y="0"/>
                  <a:pt x="1198474" y="0"/>
                </a:cubicBezTo>
                <a:cubicBezTo>
                  <a:pt x="1860373" y="0"/>
                  <a:pt x="2396948" y="536640"/>
                  <a:pt x="2396948" y="1198620"/>
                </a:cubicBezTo>
                <a:cubicBezTo>
                  <a:pt x="2396948" y="1860600"/>
                  <a:pt x="1860373" y="2397240"/>
                  <a:pt x="1198474" y="2397240"/>
                </a:cubicBezTo>
                <a:cubicBezTo>
                  <a:pt x="536575" y="2397240"/>
                  <a:pt x="0" y="1860600"/>
                  <a:pt x="0" y="1198620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alpha val="50000"/>
              <a:hueOff val="-6060"/>
              <a:satOff val="0"/>
              <a:lumOff val="3796"/>
              <a:alphaOff val="30000"/>
            </a:schemeClr>
          </a:fillRef>
          <a:effectRef idx="0">
            <a:schemeClr val="accent1">
              <a:shade val="80000"/>
              <a:alpha val="50000"/>
              <a:hueOff val="-6060"/>
              <a:satOff val="0"/>
              <a:lumOff val="3796"/>
              <a:alphaOff val="30000"/>
            </a:schemeClr>
          </a:effectRef>
          <a:fontRef idx="minor">
            <a:schemeClr val="tx1"/>
          </a:fontRef>
        </p:style>
        <p:txBody>
          <a:bodyPr spcFirstLastPara="0" vert="horz" wrap="square" lIns="507235" tIns="507278" rIns="507235" bIns="507278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4100" kern="1200" dirty="0" smtClean="0"/>
              <a:t>How?</a:t>
            </a:r>
            <a:endParaRPr lang="fr-FR" sz="4100" kern="12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987824" y="332656"/>
            <a:ext cx="591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mtClean="0">
                <a:solidFill>
                  <a:schemeClr val="accent2"/>
                </a:solidFill>
              </a:rPr>
              <a:t>MOCRAF Workshop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8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2"/>
          <p:cNvGraphicFramePr/>
          <p:nvPr>
            <p:extLst>
              <p:ext uri="{D42A27DB-BD31-4B8C-83A1-F6EECF244321}">
                <p14:modId xmlns:p14="http://schemas.microsoft.com/office/powerpoint/2010/main" val="1235592155"/>
              </p:ext>
            </p:extLst>
          </p:nvPr>
        </p:nvGraphicFramePr>
        <p:xfrm>
          <a:off x="35496" y="1685032"/>
          <a:ext cx="2039888" cy="123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ce réservé du contenu 4"/>
          <p:cNvSpPr txBox="1">
            <a:spLocks/>
          </p:cNvSpPr>
          <p:nvPr/>
        </p:nvSpPr>
        <p:spPr>
          <a:xfrm>
            <a:off x="107505" y="2824820"/>
            <a:ext cx="8928992" cy="49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Motion control is a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element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,which enables high level of performance at scientific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facilities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2296" lvl="0">
              <a:defRPr/>
            </a:pPr>
            <a:endParaRPr lang="en-US" sz="1400" noProof="0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pPr marL="82296" lvl="0">
              <a:defRPr/>
            </a:pPr>
            <a:r>
              <a:rPr lang="en-US" sz="2000" noProof="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previous MOCRAF Workshop </a:t>
            </a:r>
          </a:p>
          <a:p>
            <a:pPr marL="82296" lvl="0"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(2011 in SOLEIL, 2012 in Diamond, 2013 ICALEPCS San Francisco, 2015 ICALEPCS </a:t>
            </a:r>
            <a:r>
              <a:rPr lang="en-US" sz="2000" dirty="0">
                <a:solidFill>
                  <a:prstClr val="black">
                    <a:tint val="75000"/>
                  </a:prstClr>
                </a:solidFill>
              </a:rPr>
              <a:t>Melbourne, </a:t>
            </a:r>
            <a:r>
              <a:rPr lang="en-US" sz="2000" dirty="0" smtClean="0">
                <a:solidFill>
                  <a:prstClr val="black">
                    <a:tint val="75000"/>
                  </a:prstClr>
                </a:solidFill>
              </a:rPr>
              <a:t>2017 </a:t>
            </a:r>
            <a:r>
              <a:rPr lang="en-US" sz="2000" dirty="0">
                <a:solidFill>
                  <a:prstClr val="black">
                    <a:tint val="75000"/>
                  </a:prstClr>
                </a:solidFill>
              </a:rPr>
              <a:t>ICALEPCS </a:t>
            </a:r>
            <a:r>
              <a:rPr lang="en-US" sz="2000" dirty="0" smtClean="0">
                <a:solidFill>
                  <a:prstClr val="black">
                    <a:tint val="75000"/>
                  </a:prstClr>
                </a:solidFill>
              </a:rPr>
              <a:t>Barcelona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82296" lvl="0"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229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ICALEPCS 2019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an ideal place for the 6th WS,</a:t>
            </a:r>
          </a:p>
          <a:p>
            <a:pPr marL="8229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dirty="0">
                <a:solidFill>
                  <a:prstClr val="black">
                    <a:tint val="75000"/>
                  </a:prstClr>
                </a:solidFill>
                <a:latin typeface="Calibri"/>
              </a:rPr>
              <a:t>	</a:t>
            </a:r>
            <a:r>
              <a:rPr lang="en-US" sz="28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				     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meeting new friends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87824" y="332656"/>
            <a:ext cx="5915000" cy="1143000"/>
          </a:xfrm>
        </p:spPr>
        <p:txBody>
          <a:bodyPr/>
          <a:lstStyle/>
          <a:p>
            <a:pPr algn="r"/>
            <a:r>
              <a:rPr lang="en-GB" dirty="0" smtClean="0">
                <a:solidFill>
                  <a:schemeClr val="accent2"/>
                </a:solidFill>
              </a:rPr>
              <a:t>MOCRAF Workshop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5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5"/>
          <p:cNvGraphicFramePr/>
          <p:nvPr>
            <p:extLst>
              <p:ext uri="{D42A27DB-BD31-4B8C-83A1-F6EECF244321}">
                <p14:modId xmlns:p14="http://schemas.microsoft.com/office/powerpoint/2010/main" val="1288172241"/>
              </p:ext>
            </p:extLst>
          </p:nvPr>
        </p:nvGraphicFramePr>
        <p:xfrm>
          <a:off x="251520" y="1772816"/>
          <a:ext cx="2039888" cy="123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contenu 2"/>
          <p:cNvSpPr txBox="1">
            <a:spLocks/>
          </p:cNvSpPr>
          <p:nvPr/>
        </p:nvSpPr>
        <p:spPr>
          <a:xfrm>
            <a:off x="2267744" y="1628800"/>
            <a:ext cx="7560840" cy="3168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b="1" u="sng" dirty="0" smtClean="0">
                <a:solidFill>
                  <a:schemeClr val="tx1"/>
                </a:solidFill>
              </a:rPr>
              <a:t>Applications </a:t>
            </a:r>
            <a:r>
              <a:rPr lang="en-GB" sz="1600" b="1" u="sng" dirty="0">
                <a:solidFill>
                  <a:schemeClr val="tx1"/>
                </a:solidFill>
              </a:rPr>
              <a:t>experiences: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/>
              <a:t>interesting motion experiences since the last workshop. </a:t>
            </a:r>
            <a:endParaRPr lang="en-US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b="1" u="sng" dirty="0">
                <a:solidFill>
                  <a:schemeClr val="tx1"/>
                </a:solidFill>
              </a:rPr>
              <a:t>Robotics and Beamline automation: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/>
              <a:t>Integrating industrial robots into beamlines </a:t>
            </a:r>
            <a:br>
              <a:rPr lang="en-GB" sz="1600" dirty="0"/>
            </a:br>
            <a:r>
              <a:rPr lang="en-GB" sz="1600" dirty="0"/>
              <a:t>Collaborative robotics </a:t>
            </a:r>
            <a:br>
              <a:rPr lang="en-GB" sz="1600" dirty="0"/>
            </a:br>
            <a:r>
              <a:rPr lang="en-GB" sz="1600" dirty="0"/>
              <a:t>Experiment automation</a:t>
            </a:r>
            <a:endParaRPr lang="en-US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b="1" u="sng" dirty="0">
                <a:solidFill>
                  <a:schemeClr val="tx1"/>
                </a:solidFill>
              </a:rPr>
              <a:t>Experiences Combining high precision metrology/feedback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/>
              <a:t>Stacked sample stages</a:t>
            </a:r>
            <a:br>
              <a:rPr lang="en-GB" sz="1600" dirty="0"/>
            </a:br>
            <a:r>
              <a:rPr lang="en-GB" sz="1600" dirty="0"/>
              <a:t>measuring and Maintaining compensation tables</a:t>
            </a:r>
            <a:br>
              <a:rPr lang="en-GB" sz="1600" dirty="0"/>
            </a:br>
            <a:r>
              <a:rPr lang="en-GB" sz="1600" dirty="0"/>
              <a:t>Interferometry as feedback</a:t>
            </a:r>
            <a:endParaRPr lang="en-US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b="1" u="sng" dirty="0">
                <a:solidFill>
                  <a:schemeClr val="tx1"/>
                </a:solidFill>
              </a:rPr>
              <a:t>Experiences Modelling Motion Systems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/>
              <a:t>Is anyone designing their motion systems based upon a modelling approach</a:t>
            </a:r>
            <a:br>
              <a:rPr lang="en-GB" sz="1600" dirty="0"/>
            </a:br>
            <a:r>
              <a:rPr lang="en-GB" sz="1600" dirty="0"/>
              <a:t>what benefits and improvements have been realised</a:t>
            </a:r>
            <a:endParaRPr lang="en-US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b="1" u="sng" dirty="0">
                <a:solidFill>
                  <a:schemeClr val="tx1"/>
                </a:solidFill>
              </a:rPr>
              <a:t>Hardware Challenges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/>
              <a:t>End of life challenges</a:t>
            </a:r>
            <a:br>
              <a:rPr lang="en-GB" sz="1600" dirty="0"/>
            </a:br>
            <a:r>
              <a:rPr lang="en-GB" sz="1600" dirty="0"/>
              <a:t>Keeping up with faster detectors</a:t>
            </a:r>
            <a:br>
              <a:rPr lang="en-GB" sz="1600" dirty="0"/>
            </a:br>
            <a:r>
              <a:rPr lang="en-GB" sz="1600" dirty="0"/>
              <a:t>multivendor systems or dedicated bespoke subsystems</a:t>
            </a:r>
            <a:endParaRPr lang="en-US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87824" y="332656"/>
            <a:ext cx="5915000" cy="1143000"/>
          </a:xfrm>
        </p:spPr>
        <p:txBody>
          <a:bodyPr/>
          <a:lstStyle/>
          <a:p>
            <a:pPr algn="r"/>
            <a:r>
              <a:rPr lang="en-GB" dirty="0" smtClean="0">
                <a:solidFill>
                  <a:schemeClr val="accent2"/>
                </a:solidFill>
              </a:rPr>
              <a:t>MOCRAF Workshop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4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44824"/>
            <a:ext cx="7344816" cy="4271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Diagramme 5"/>
          <p:cNvGraphicFramePr/>
          <p:nvPr>
            <p:extLst>
              <p:ext uri="{D42A27DB-BD31-4B8C-83A1-F6EECF244321}">
                <p14:modId xmlns:p14="http://schemas.microsoft.com/office/powerpoint/2010/main" val="1052401923"/>
              </p:ext>
            </p:extLst>
          </p:nvPr>
        </p:nvGraphicFramePr>
        <p:xfrm>
          <a:off x="95672" y="1700808"/>
          <a:ext cx="2028056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space réservé du contenu 2"/>
          <p:cNvSpPr txBox="1">
            <a:spLocks/>
          </p:cNvSpPr>
          <p:nvPr/>
        </p:nvSpPr>
        <p:spPr>
          <a:xfrm>
            <a:off x="1115616" y="2227456"/>
            <a:ext cx="7416824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Symbol" panose="05050102010706020507" pitchFamily="18" charset="2"/>
              <a:buChar char="®"/>
            </a:pPr>
            <a:r>
              <a:rPr lang="en-US" dirty="0" smtClean="0">
                <a:solidFill>
                  <a:schemeClr val="tx1"/>
                </a:solidFill>
              </a:rPr>
              <a:t>42 attendees</a:t>
            </a:r>
          </a:p>
          <a:p>
            <a:pPr>
              <a:buFont typeface="Symbol" panose="05050102010706020507" pitchFamily="18" charset="2"/>
              <a:buChar char="®"/>
            </a:pPr>
            <a:r>
              <a:rPr lang="en-US" dirty="0" smtClean="0">
                <a:solidFill>
                  <a:schemeClr val="tx1"/>
                </a:solidFill>
              </a:rPr>
              <a:t>9 countries </a:t>
            </a:r>
          </a:p>
          <a:p>
            <a:pPr>
              <a:buFont typeface="Symbol" panose="05050102010706020507" pitchFamily="18" charset="2"/>
              <a:buChar char="®"/>
            </a:pPr>
            <a:r>
              <a:rPr lang="en-US" dirty="0" smtClean="0">
                <a:solidFill>
                  <a:schemeClr val="tx1"/>
                </a:solidFill>
              </a:rPr>
              <a:t>22 Institutes </a:t>
            </a:r>
          </a:p>
          <a:p>
            <a:pPr>
              <a:buFont typeface="Symbol" panose="05050102010706020507" pitchFamily="18" charset="2"/>
              <a:buChar char="®"/>
            </a:pPr>
            <a:r>
              <a:rPr lang="en-US" dirty="0" smtClean="0">
                <a:solidFill>
                  <a:schemeClr val="tx1"/>
                </a:solidFill>
              </a:rPr>
              <a:t> 4 trading companies</a:t>
            </a:r>
          </a:p>
          <a:p>
            <a:pPr>
              <a:buFont typeface="Symbol" panose="05050102010706020507" pitchFamily="18" charset="2"/>
              <a:buChar char="®"/>
            </a:pPr>
            <a:r>
              <a:rPr lang="en-US" sz="2000" u="sng" dirty="0">
                <a:hlinkClick r:id="rId8"/>
              </a:rPr>
              <a:t>https://www.google.com/maps/d/edit?hl=en&amp;mid=1IJHQnihWT_Sk_-aLoR_gkVmAY2g&amp;ll=5.108998801646877%2C0&amp;z=2</a:t>
            </a:r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87824" y="332656"/>
            <a:ext cx="5915000" cy="1143000"/>
          </a:xfrm>
        </p:spPr>
        <p:txBody>
          <a:bodyPr/>
          <a:lstStyle/>
          <a:p>
            <a:pPr algn="r"/>
            <a:r>
              <a:rPr lang="en-GB" dirty="0" smtClean="0">
                <a:solidFill>
                  <a:schemeClr val="accent2"/>
                </a:solidFill>
              </a:rPr>
              <a:t>MOCRAF Workshop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5"/>
          <p:cNvGraphicFramePr/>
          <p:nvPr>
            <p:extLst>
              <p:ext uri="{D42A27DB-BD31-4B8C-83A1-F6EECF244321}">
                <p14:modId xmlns:p14="http://schemas.microsoft.com/office/powerpoint/2010/main" val="2347630148"/>
              </p:ext>
            </p:extLst>
          </p:nvPr>
        </p:nvGraphicFramePr>
        <p:xfrm>
          <a:off x="251520" y="1772816"/>
          <a:ext cx="2039888" cy="123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ce réservé du contenu 6"/>
          <p:cNvSpPr txBox="1">
            <a:spLocks/>
          </p:cNvSpPr>
          <p:nvPr/>
        </p:nvSpPr>
        <p:spPr>
          <a:xfrm>
            <a:off x="2267744" y="1628800"/>
            <a:ext cx="6705992" cy="4512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lnSpc>
                <a:spcPct val="120000"/>
              </a:lnSpc>
            </a:pPr>
            <a:r>
              <a:rPr lang="en-US" sz="3200" u="sng" dirty="0"/>
              <a:t>Knowing each  others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Short introductions of 3-5 minutes followed by a 10-15 minutes presentations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 and Coffee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u="sng" dirty="0" smtClean="0"/>
              <a:t>Round </a:t>
            </a:r>
            <a:r>
              <a:rPr lang="en-US" u="sng" dirty="0"/>
              <a:t>table sessions 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 remaining sessions will feature one or two talks followed by a 30 minute round table discussion in 7 groups, with a 15 minutes round up from the groups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 marL="402336" lvl="1">
              <a:lnSpc>
                <a:spcPct val="120000"/>
              </a:lnSpc>
            </a:pPr>
            <a:r>
              <a:rPr lang="en-US" b="1" dirty="0" smtClean="0">
                <a:solidFill>
                  <a:srgbClr val="00B050"/>
                </a:solidFill>
              </a:rPr>
              <a:t>Please respect the speaking time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87824" y="332656"/>
            <a:ext cx="5915000" cy="1143000"/>
          </a:xfrm>
        </p:spPr>
        <p:txBody>
          <a:bodyPr/>
          <a:lstStyle/>
          <a:p>
            <a:pPr algn="r"/>
            <a:r>
              <a:rPr lang="en-GB" dirty="0" smtClean="0">
                <a:solidFill>
                  <a:schemeClr val="accent2"/>
                </a:solidFill>
              </a:rPr>
              <a:t>MOCRAF Workshop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2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87824" y="332656"/>
            <a:ext cx="5915000" cy="1143000"/>
          </a:xfrm>
        </p:spPr>
        <p:txBody>
          <a:bodyPr/>
          <a:lstStyle/>
          <a:p>
            <a:pPr algn="r"/>
            <a:r>
              <a:rPr lang="en-GB" dirty="0" smtClean="0">
                <a:solidFill>
                  <a:schemeClr val="accent2"/>
                </a:solidFill>
              </a:rPr>
              <a:t>MOCRAF Workshop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30433"/>
            <a:ext cx="8820919" cy="457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02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87824" y="332656"/>
            <a:ext cx="5915000" cy="1143000"/>
          </a:xfrm>
        </p:spPr>
        <p:txBody>
          <a:bodyPr/>
          <a:lstStyle/>
          <a:p>
            <a:pPr algn="r"/>
            <a:r>
              <a:rPr lang="en-GB" dirty="0" smtClean="0">
                <a:solidFill>
                  <a:schemeClr val="accent2"/>
                </a:solidFill>
              </a:rPr>
              <a:t>MOCRAF Workshop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9076477" cy="236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02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http://www.blogcdn.com/www.urlesque.com/media/2009/10/6-gif-anime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672556"/>
            <a:ext cx="2857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87824" y="332656"/>
            <a:ext cx="5915000" cy="1143000"/>
          </a:xfrm>
        </p:spPr>
        <p:txBody>
          <a:bodyPr/>
          <a:lstStyle/>
          <a:p>
            <a:pPr algn="r"/>
            <a:r>
              <a:rPr lang="en-GB" dirty="0" smtClean="0">
                <a:solidFill>
                  <a:schemeClr val="accent2"/>
                </a:solidFill>
              </a:rPr>
              <a:t>MOCRAF Workshop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2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ICALEPCS">
      <a:dk1>
        <a:srgbClr val="545255"/>
      </a:dk1>
      <a:lt1>
        <a:srgbClr val="AFAEB4"/>
      </a:lt1>
      <a:dk2>
        <a:srgbClr val="86858B"/>
      </a:dk2>
      <a:lt2>
        <a:srgbClr val="009CD9"/>
      </a:lt2>
      <a:accent1>
        <a:srgbClr val="EDC501"/>
      </a:accent1>
      <a:accent2>
        <a:srgbClr val="FFFF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191</Words>
  <Application>Microsoft Office PowerPoint</Application>
  <PresentationFormat>Affichage à l'écran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1_Office Theme</vt:lpstr>
      <vt:lpstr>MOCRAF Workshop</vt:lpstr>
      <vt:lpstr>Présentation PowerPoint</vt:lpstr>
      <vt:lpstr>MOCRAF Workshop</vt:lpstr>
      <vt:lpstr>MOCRAF Workshop</vt:lpstr>
      <vt:lpstr>MOCRAF Workshop</vt:lpstr>
      <vt:lpstr>MOCRAF Workshop</vt:lpstr>
      <vt:lpstr>MOCRAF Workshop</vt:lpstr>
      <vt:lpstr>MOCRAF Workshop</vt:lpstr>
      <vt:lpstr>MOCRAF Workshop</vt:lpstr>
    </vt:vector>
  </TitlesOfParts>
  <Company>Diamond Light Source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 Workshop summary</dc:title>
  <dc:creator>wwg72992</dc:creator>
  <cp:lastModifiedBy>ENGBLOM Christer</cp:lastModifiedBy>
  <cp:revision>22</cp:revision>
  <dcterms:created xsi:type="dcterms:W3CDTF">2017-10-06T18:02:36Z</dcterms:created>
  <dcterms:modified xsi:type="dcterms:W3CDTF">2019-10-05T23:20:43Z</dcterms:modified>
</cp:coreProperties>
</file>