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0" r:id="rId4"/>
    <p:sldId id="259" r:id="rId5"/>
    <p:sldId id="261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1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/>
      <dgm:spPr>
        <a:xfrm>
          <a:off x="74201" y="0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fr-FR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Why</a:t>
          </a:r>
          <a:r>
            <a:rPr lang="fr-FR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</a:t>
          </a: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C10CB3-E8B0-474E-861E-BD105DCEE4EF}" type="presOf" srcId="{C7B141C2-80A6-41F3-A6F2-50F14D68C133}" destId="{EDFA8705-0CD0-4DAB-A809-4478F99BE1FA}" srcOrd="0" destOrd="0" presId="urn:microsoft.com/office/officeart/2005/8/layout/rings+Icon#1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E3269222-FD8A-4434-8E3C-FA0648AB4649}" type="presOf" srcId="{2B2133DE-1B05-4454-A94F-4FD5FEBE5979}" destId="{CD97368C-D528-4385-963B-7032B44F67A6}" srcOrd="0" destOrd="0" presId="urn:microsoft.com/office/officeart/2005/8/layout/rings+Icon#1"/>
    <dgm:cxn modelId="{6F6F3A9C-B5DC-4627-8E5E-C98B26143A06}" type="presOf" srcId="{0C791113-3954-4091-8CDA-94ACD18AC1B9}" destId="{56B30F5C-B0E9-4225-8F26-41EED91D1460}" srcOrd="0" destOrd="0" presId="urn:microsoft.com/office/officeart/2005/8/layout/rings+Icon#1"/>
    <dgm:cxn modelId="{F97FF4DB-481A-40E3-9F56-BFB14BA2590C}" type="presOf" srcId="{2A778579-B76A-484F-BB17-5C254E6A678D}" destId="{763D6F82-D163-4037-B4D7-0A7BE47A79FC}" srcOrd="0" destOrd="0" presId="urn:microsoft.com/office/officeart/2005/8/layout/rings+Icon#1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826FAE11-6C7D-43FA-A6F5-7079B5B8435B}" type="presOf" srcId="{4A5CE597-F700-4C1A-B2B4-3FCEFD7D8491}" destId="{C95E2F7F-A282-4D53-BDAE-2714B3C2CC57}" srcOrd="0" destOrd="0" presId="urn:microsoft.com/office/officeart/2005/8/layout/rings+Icon#1"/>
    <dgm:cxn modelId="{06E29A44-6FC6-497F-B018-3E34957D2033}" type="presParOf" srcId="{763D6F82-D163-4037-B4D7-0A7BE47A79FC}" destId="{56B30F5C-B0E9-4225-8F26-41EED91D1460}" srcOrd="0" destOrd="0" presId="urn:microsoft.com/office/officeart/2005/8/layout/rings+Icon#1"/>
    <dgm:cxn modelId="{887A61AA-994E-4A87-9645-48142DBD7F36}" type="presParOf" srcId="{763D6F82-D163-4037-B4D7-0A7BE47A79FC}" destId="{EDFA8705-0CD0-4DAB-A809-4478F99BE1FA}" srcOrd="1" destOrd="0" presId="urn:microsoft.com/office/officeart/2005/8/layout/rings+Icon#1"/>
    <dgm:cxn modelId="{F0CBAC5F-ABAA-494A-9529-2D782C5CCA01}" type="presParOf" srcId="{763D6F82-D163-4037-B4D7-0A7BE47A79FC}" destId="{C95E2F7F-A282-4D53-BDAE-2714B3C2CC57}" srcOrd="2" destOrd="0" presId="urn:microsoft.com/office/officeart/2005/8/layout/rings+Icon#1"/>
    <dgm:cxn modelId="{36C4943E-4075-4F28-9771-FE2FF690953B}" type="presParOf" srcId="{763D6F82-D163-4037-B4D7-0A7BE47A79FC}" destId="{CD97368C-D528-4385-963B-7032B44F67A6}" srcOrd="3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2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Why</a:t>
          </a: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/>
      <dgm:spPr>
        <a:xfrm>
          <a:off x="456848" y="496088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-3"/>
            <a:satOff val="1329"/>
            <a:lumOff val="1718"/>
            <a:alphaOff val="1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fr-FR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What</a:t>
          </a:r>
          <a:r>
            <a:rPr lang="fr-FR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328DBF-AA2C-4669-A15B-0761B5125586}" type="presOf" srcId="{4A5CE597-F700-4C1A-B2B4-3FCEFD7D8491}" destId="{C95E2F7F-A282-4D53-BDAE-2714B3C2CC57}" srcOrd="0" destOrd="0" presId="urn:microsoft.com/office/officeart/2005/8/layout/rings+Icon#2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A5A08320-FA7E-4895-8A50-5AFDF9120AFE}" type="presOf" srcId="{0C791113-3954-4091-8CDA-94ACD18AC1B9}" destId="{56B30F5C-B0E9-4225-8F26-41EED91D1460}" srcOrd="0" destOrd="0" presId="urn:microsoft.com/office/officeart/2005/8/layout/rings+Icon#2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B5CBA41B-83EA-438D-8805-3986A34C3D8C}" type="presOf" srcId="{2A778579-B76A-484F-BB17-5C254E6A678D}" destId="{763D6F82-D163-4037-B4D7-0A7BE47A79FC}" srcOrd="0" destOrd="0" presId="urn:microsoft.com/office/officeart/2005/8/layout/rings+Icon#2"/>
    <dgm:cxn modelId="{78C25AB0-6538-457A-ADFA-905C0C26C451}" type="presOf" srcId="{2B2133DE-1B05-4454-A94F-4FD5FEBE5979}" destId="{CD97368C-D528-4385-963B-7032B44F67A6}" srcOrd="0" destOrd="0" presId="urn:microsoft.com/office/officeart/2005/8/layout/rings+Icon#2"/>
    <dgm:cxn modelId="{5055206E-5D6E-4899-8226-AF3596B226DF}" type="presOf" srcId="{C7B141C2-80A6-41F3-A6F2-50F14D68C133}" destId="{EDFA8705-0CD0-4DAB-A809-4478F99BE1FA}" srcOrd="0" destOrd="0" presId="urn:microsoft.com/office/officeart/2005/8/layout/rings+Icon#2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941DFE91-FB56-4D7D-9B71-76B34AAF38C2}" type="presParOf" srcId="{763D6F82-D163-4037-B4D7-0A7BE47A79FC}" destId="{56B30F5C-B0E9-4225-8F26-41EED91D1460}" srcOrd="0" destOrd="0" presId="urn:microsoft.com/office/officeart/2005/8/layout/rings+Icon#2"/>
    <dgm:cxn modelId="{DD987AA1-EE0F-4AD1-B433-741E63A2DF1C}" type="presParOf" srcId="{763D6F82-D163-4037-B4D7-0A7BE47A79FC}" destId="{EDFA8705-0CD0-4DAB-A809-4478F99BE1FA}" srcOrd="1" destOrd="0" presId="urn:microsoft.com/office/officeart/2005/8/layout/rings+Icon#2"/>
    <dgm:cxn modelId="{8A35159E-247C-486B-A9E9-1EF9B66B5185}" type="presParOf" srcId="{763D6F82-D163-4037-B4D7-0A7BE47A79FC}" destId="{C95E2F7F-A282-4D53-BDAE-2714B3C2CC57}" srcOrd="2" destOrd="0" presId="urn:microsoft.com/office/officeart/2005/8/layout/rings+Icon#2"/>
    <dgm:cxn modelId="{E4A15103-9273-4704-B6D4-F1859B999F26}" type="presParOf" srcId="{763D6F82-D163-4037-B4D7-0A7BE47A79FC}" destId="{CD97368C-D528-4385-963B-7032B44F67A6}" srcOrd="3" destOrd="0" presId="urn:microsoft.com/office/officeart/2005/8/layout/rings+Icon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3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/>
      <dgm:spPr/>
      <dgm:t>
        <a:bodyPr/>
        <a:lstStyle/>
        <a:p>
          <a:r>
            <a:rPr lang="fr-FR" dirty="0" err="1" smtClean="0"/>
            <a:t>Who</a:t>
          </a:r>
          <a:r>
            <a:rPr lang="fr-FR" dirty="0" smtClean="0"/>
            <a:t>?</a:t>
          </a:r>
          <a:endParaRPr lang="fr-FR" dirty="0"/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How?</a:t>
          </a:r>
          <a:endParaRPr lang="fr-FR" dirty="0"/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 smtClean="0"/>
            <a:t>Why</a:t>
          </a:r>
          <a:r>
            <a:rPr lang="fr-FR" dirty="0" smtClean="0"/>
            <a:t>?</a:t>
          </a:r>
          <a:endParaRPr lang="fr-FR" dirty="0"/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 smtClean="0"/>
            <a:t>What</a:t>
          </a:r>
          <a:r>
            <a:rPr lang="fr-FR" dirty="0" smtClean="0"/>
            <a:t>?</a:t>
          </a:r>
          <a:endParaRPr lang="fr-FR" dirty="0"/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E5A6C20-5AB3-4739-83C9-F71893131EF8}" type="presOf" srcId="{C7B141C2-80A6-41F3-A6F2-50F14D68C133}" destId="{EDFA8705-0CD0-4DAB-A809-4478F99BE1FA}" srcOrd="0" destOrd="0" presId="urn:microsoft.com/office/officeart/2005/8/layout/rings+Icon#3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DFEF10E0-F1A4-40DD-8074-EB560C2784C3}" type="presOf" srcId="{0C791113-3954-4091-8CDA-94ACD18AC1B9}" destId="{56B30F5C-B0E9-4225-8F26-41EED91D1460}" srcOrd="0" destOrd="0" presId="urn:microsoft.com/office/officeart/2005/8/layout/rings+Icon#3"/>
    <dgm:cxn modelId="{6C14B683-304A-45EF-AB83-3ED8574EA829}" type="presOf" srcId="{4A5CE597-F700-4C1A-B2B4-3FCEFD7D8491}" destId="{C95E2F7F-A282-4D53-BDAE-2714B3C2CC57}" srcOrd="0" destOrd="0" presId="urn:microsoft.com/office/officeart/2005/8/layout/rings+Icon#3"/>
    <dgm:cxn modelId="{E93311B3-BC81-4604-8E2F-CA023B0E1F0A}" type="presOf" srcId="{2B2133DE-1B05-4454-A94F-4FD5FEBE5979}" destId="{CD97368C-D528-4385-963B-7032B44F67A6}" srcOrd="0" destOrd="0" presId="urn:microsoft.com/office/officeart/2005/8/layout/rings+Icon#3"/>
    <dgm:cxn modelId="{F6E75D95-454A-4C52-B3A6-C8D27CAED608}" type="presOf" srcId="{2A778579-B76A-484F-BB17-5C254E6A678D}" destId="{763D6F82-D163-4037-B4D7-0A7BE47A79FC}" srcOrd="0" destOrd="0" presId="urn:microsoft.com/office/officeart/2005/8/layout/rings+Icon#3"/>
    <dgm:cxn modelId="{F260AA3B-6EA5-4372-B507-95A537734FF1}" type="presParOf" srcId="{763D6F82-D163-4037-B4D7-0A7BE47A79FC}" destId="{56B30F5C-B0E9-4225-8F26-41EED91D1460}" srcOrd="0" destOrd="0" presId="urn:microsoft.com/office/officeart/2005/8/layout/rings+Icon#3"/>
    <dgm:cxn modelId="{A0851B9A-464D-4AD5-9939-1D5D8DD43C9E}" type="presParOf" srcId="{763D6F82-D163-4037-B4D7-0A7BE47A79FC}" destId="{EDFA8705-0CD0-4DAB-A809-4478F99BE1FA}" srcOrd="1" destOrd="0" presId="urn:microsoft.com/office/officeart/2005/8/layout/rings+Icon#3"/>
    <dgm:cxn modelId="{49B81BC8-6D6D-4EA1-9168-9F6520D1F28C}" type="presParOf" srcId="{763D6F82-D163-4037-B4D7-0A7BE47A79FC}" destId="{C95E2F7F-A282-4D53-BDAE-2714B3C2CC57}" srcOrd="2" destOrd="0" presId="urn:microsoft.com/office/officeart/2005/8/layout/rings+Icon#3"/>
    <dgm:cxn modelId="{2ADD532A-3985-4956-8CB9-AA4979C2F5EE}" type="presParOf" srcId="{763D6F82-D163-4037-B4D7-0A7BE47A79FC}" destId="{CD97368C-D528-4385-963B-7032B44F67A6}" srcOrd="3" destOrd="0" presId="urn:microsoft.com/office/officeart/2005/8/layout/rings+Icon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4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 smtClean="0"/>
            <a:t>Who</a:t>
          </a:r>
          <a:r>
            <a:rPr lang="fr-FR" dirty="0" smtClean="0"/>
            <a:t>?</a:t>
          </a:r>
          <a:endParaRPr lang="fr-FR" dirty="0"/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/>
      <dgm:spPr/>
      <dgm:t>
        <a:bodyPr/>
        <a:lstStyle/>
        <a:p>
          <a:r>
            <a:rPr lang="fr-FR" dirty="0" smtClean="0"/>
            <a:t>How?</a:t>
          </a:r>
          <a:endParaRPr lang="fr-FR" dirty="0"/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 smtClean="0"/>
            <a:t>Why</a:t>
          </a:r>
          <a:r>
            <a:rPr lang="fr-FR" dirty="0" smtClean="0"/>
            <a:t>?</a:t>
          </a:r>
          <a:endParaRPr lang="fr-FR" dirty="0"/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 smtClean="0"/>
            <a:t>What</a:t>
          </a:r>
          <a:r>
            <a:rPr lang="fr-FR" dirty="0" smtClean="0"/>
            <a:t>?</a:t>
          </a:r>
          <a:endParaRPr lang="fr-FR" dirty="0"/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4681CB-B2B4-486F-B4D6-C6BB1BDDBFB8}" type="presOf" srcId="{2B2133DE-1B05-4454-A94F-4FD5FEBE5979}" destId="{CD97368C-D528-4385-963B-7032B44F67A6}" srcOrd="0" destOrd="0" presId="urn:microsoft.com/office/officeart/2005/8/layout/rings+Icon#4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DC14E105-5A38-4345-B584-873E8F08DEF6}" type="presOf" srcId="{4A5CE597-F700-4C1A-B2B4-3FCEFD7D8491}" destId="{C95E2F7F-A282-4D53-BDAE-2714B3C2CC57}" srcOrd="0" destOrd="0" presId="urn:microsoft.com/office/officeart/2005/8/layout/rings+Icon#4"/>
    <dgm:cxn modelId="{30F3A0F5-DD6F-45B5-8DDD-C104AEC1CE36}" type="presOf" srcId="{2A778579-B76A-484F-BB17-5C254E6A678D}" destId="{763D6F82-D163-4037-B4D7-0A7BE47A79FC}" srcOrd="0" destOrd="0" presId="urn:microsoft.com/office/officeart/2005/8/layout/rings+Icon#4"/>
    <dgm:cxn modelId="{AB8BCA2E-DFCD-421F-9FCB-4615473EA431}" type="presOf" srcId="{C7B141C2-80A6-41F3-A6F2-50F14D68C133}" destId="{EDFA8705-0CD0-4DAB-A809-4478F99BE1FA}" srcOrd="0" destOrd="0" presId="urn:microsoft.com/office/officeart/2005/8/layout/rings+Icon#4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5F256794-A9E2-4316-A45C-E323CFF8B32B}" type="presOf" srcId="{0C791113-3954-4091-8CDA-94ACD18AC1B9}" destId="{56B30F5C-B0E9-4225-8F26-41EED91D1460}" srcOrd="0" destOrd="0" presId="urn:microsoft.com/office/officeart/2005/8/layout/rings+Icon#4"/>
    <dgm:cxn modelId="{D422CE42-0A80-4F3D-A29F-DBB61C8B16DA}" type="presParOf" srcId="{763D6F82-D163-4037-B4D7-0A7BE47A79FC}" destId="{56B30F5C-B0E9-4225-8F26-41EED91D1460}" srcOrd="0" destOrd="0" presId="urn:microsoft.com/office/officeart/2005/8/layout/rings+Icon#4"/>
    <dgm:cxn modelId="{2652712D-8EE0-4713-A7C9-67A2865B4841}" type="presParOf" srcId="{763D6F82-D163-4037-B4D7-0A7BE47A79FC}" destId="{EDFA8705-0CD0-4DAB-A809-4478F99BE1FA}" srcOrd="1" destOrd="0" presId="urn:microsoft.com/office/officeart/2005/8/layout/rings+Icon#4"/>
    <dgm:cxn modelId="{05AD1514-A42C-46EB-ADAF-374C4ACB4621}" type="presParOf" srcId="{763D6F82-D163-4037-B4D7-0A7BE47A79FC}" destId="{C95E2F7F-A282-4D53-BDAE-2714B3C2CC57}" srcOrd="2" destOrd="0" presId="urn:microsoft.com/office/officeart/2005/8/layout/rings+Icon#4"/>
    <dgm:cxn modelId="{9680D685-6F2D-4032-A6CC-D5A4AE2AED6C}" type="presParOf" srcId="{763D6F82-D163-4037-B4D7-0A7BE47A79FC}" destId="{CD97368C-D528-4385-963B-7032B44F67A6}" srcOrd="3" destOrd="0" presId="urn:microsoft.com/office/officeart/2005/8/layout/rings+Icon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74201" y="0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Why</a:t>
          </a:r>
          <a:r>
            <a:rPr lang="fr-FR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83118" y="108930"/>
        <a:ext cx="525898" cy="525963"/>
      </dsp:txXfrm>
    </dsp:sp>
    <dsp:sp modelId="{EDFA8705-0CD0-4DAB-A809-4478F99BE1FA}">
      <dsp:nvSpPr>
        <dsp:cNvPr id="0" name=""/>
        <dsp:cNvSpPr/>
      </dsp:nvSpPr>
      <dsp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</a:t>
          </a: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5765" y="605018"/>
        <a:ext cx="525898" cy="525963"/>
      </dsp:txXfrm>
    </dsp:sp>
    <dsp:sp modelId="{C95E2F7F-A282-4D53-BDAE-2714B3C2CC57}">
      <dsp:nvSpPr>
        <dsp:cNvPr id="0" name=""/>
        <dsp:cNvSpPr/>
      </dsp:nvSpPr>
      <dsp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48224" y="108930"/>
        <a:ext cx="525898" cy="525963"/>
      </dsp:txXfrm>
    </dsp:sp>
    <dsp:sp modelId="{CD97368C-D528-4385-963B-7032B44F67A6}">
      <dsp:nvSpPr>
        <dsp:cNvPr id="0" name=""/>
        <dsp:cNvSpPr/>
      </dsp:nvSpPr>
      <dsp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30871" y="605018"/>
        <a:ext cx="525898" cy="525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Why</a:t>
          </a: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3118" y="108930"/>
        <a:ext cx="525898" cy="525963"/>
      </dsp:txXfrm>
    </dsp:sp>
    <dsp:sp modelId="{EDFA8705-0CD0-4DAB-A809-4478F99BE1FA}">
      <dsp:nvSpPr>
        <dsp:cNvPr id="0" name=""/>
        <dsp:cNvSpPr/>
      </dsp:nvSpPr>
      <dsp:spPr>
        <a:xfrm>
          <a:off x="456848" y="496088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-3"/>
            <a:satOff val="1329"/>
            <a:lumOff val="1718"/>
            <a:alphaOff val="1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What</a:t>
          </a:r>
          <a:r>
            <a:rPr lang="fr-FR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5765" y="605018"/>
        <a:ext cx="525898" cy="525963"/>
      </dsp:txXfrm>
    </dsp:sp>
    <dsp:sp modelId="{C95E2F7F-A282-4D53-BDAE-2714B3C2CC57}">
      <dsp:nvSpPr>
        <dsp:cNvPr id="0" name=""/>
        <dsp:cNvSpPr/>
      </dsp:nvSpPr>
      <dsp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48224" y="108930"/>
        <a:ext cx="525898" cy="525963"/>
      </dsp:txXfrm>
    </dsp:sp>
    <dsp:sp modelId="{CD97368C-D528-4385-963B-7032B44F67A6}">
      <dsp:nvSpPr>
        <dsp:cNvPr id="0" name=""/>
        <dsp:cNvSpPr/>
      </dsp:nvSpPr>
      <dsp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30871" y="605018"/>
        <a:ext cx="525898" cy="525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Why</a:t>
          </a:r>
          <a:r>
            <a:rPr lang="fr-FR" sz="1200" kern="1200" dirty="0" smtClean="0"/>
            <a:t>?</a:t>
          </a:r>
          <a:endParaRPr lang="fr-FR" sz="1200" kern="1200" dirty="0"/>
        </a:p>
      </dsp:txBody>
      <dsp:txXfrm>
        <a:off x="183118" y="108930"/>
        <a:ext cx="525898" cy="525963"/>
      </dsp:txXfrm>
    </dsp:sp>
    <dsp:sp modelId="{EDFA8705-0CD0-4DAB-A809-4478F99BE1FA}">
      <dsp:nvSpPr>
        <dsp:cNvPr id="0" name=""/>
        <dsp:cNvSpPr/>
      </dsp:nvSpPr>
      <dsp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What</a:t>
          </a:r>
          <a:r>
            <a:rPr lang="fr-FR" sz="1200" kern="1200" dirty="0" smtClean="0"/>
            <a:t>?</a:t>
          </a:r>
          <a:endParaRPr lang="fr-FR" sz="1200" kern="1200" dirty="0"/>
        </a:p>
      </dsp:txBody>
      <dsp:txXfrm>
        <a:off x="565765" y="605018"/>
        <a:ext cx="525898" cy="525963"/>
      </dsp:txXfrm>
    </dsp:sp>
    <dsp:sp modelId="{C95E2F7F-A282-4D53-BDAE-2714B3C2CC57}">
      <dsp:nvSpPr>
        <dsp:cNvPr id="0" name=""/>
        <dsp:cNvSpPr/>
      </dsp:nvSpPr>
      <dsp:spPr>
        <a:xfrm>
          <a:off x="839307" y="0"/>
          <a:ext cx="743732" cy="743823"/>
        </a:xfrm>
        <a:prstGeom prst="ellipse">
          <a:avLst/>
        </a:prstGeom>
        <a:solidFill>
          <a:schemeClr val="accent1">
            <a:shade val="80000"/>
            <a:alpha val="50000"/>
            <a:hueOff val="2169"/>
            <a:satOff val="-65"/>
            <a:lumOff val="2939"/>
            <a:alphaOff val="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Who</a:t>
          </a:r>
          <a:r>
            <a:rPr lang="fr-FR" sz="1200" kern="1200" dirty="0" smtClean="0"/>
            <a:t>?</a:t>
          </a:r>
          <a:endParaRPr lang="fr-FR" sz="1200" kern="1200" dirty="0"/>
        </a:p>
      </dsp:txBody>
      <dsp:txXfrm>
        <a:off x="948224" y="108930"/>
        <a:ext cx="525898" cy="525963"/>
      </dsp:txXfrm>
    </dsp:sp>
    <dsp:sp modelId="{CD97368C-D528-4385-963B-7032B44F67A6}">
      <dsp:nvSpPr>
        <dsp:cNvPr id="0" name=""/>
        <dsp:cNvSpPr/>
      </dsp:nvSpPr>
      <dsp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How?</a:t>
          </a:r>
          <a:endParaRPr lang="fr-FR" sz="1200" kern="1200" dirty="0"/>
        </a:p>
      </dsp:txBody>
      <dsp:txXfrm>
        <a:off x="1330871" y="605018"/>
        <a:ext cx="525898" cy="5259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Why</a:t>
          </a:r>
          <a:r>
            <a:rPr lang="fr-FR" sz="1200" kern="1200" dirty="0" smtClean="0"/>
            <a:t>?</a:t>
          </a:r>
          <a:endParaRPr lang="fr-FR" sz="1200" kern="1200" dirty="0"/>
        </a:p>
      </dsp:txBody>
      <dsp:txXfrm>
        <a:off x="183118" y="108930"/>
        <a:ext cx="525898" cy="525963"/>
      </dsp:txXfrm>
    </dsp:sp>
    <dsp:sp modelId="{EDFA8705-0CD0-4DAB-A809-4478F99BE1FA}">
      <dsp:nvSpPr>
        <dsp:cNvPr id="0" name=""/>
        <dsp:cNvSpPr/>
      </dsp:nvSpPr>
      <dsp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What</a:t>
          </a:r>
          <a:r>
            <a:rPr lang="fr-FR" sz="1200" kern="1200" dirty="0" smtClean="0"/>
            <a:t>?</a:t>
          </a:r>
          <a:endParaRPr lang="fr-FR" sz="1200" kern="1200" dirty="0"/>
        </a:p>
      </dsp:txBody>
      <dsp:txXfrm>
        <a:off x="565765" y="605018"/>
        <a:ext cx="525898" cy="525963"/>
      </dsp:txXfrm>
    </dsp:sp>
    <dsp:sp modelId="{C95E2F7F-A282-4D53-BDAE-2714B3C2CC57}">
      <dsp:nvSpPr>
        <dsp:cNvPr id="0" name=""/>
        <dsp:cNvSpPr/>
      </dsp:nvSpPr>
      <dsp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Who</a:t>
          </a:r>
          <a:r>
            <a:rPr lang="fr-FR" sz="1200" kern="1200" dirty="0" smtClean="0"/>
            <a:t>?</a:t>
          </a:r>
          <a:endParaRPr lang="fr-FR" sz="1200" kern="1200" dirty="0"/>
        </a:p>
      </dsp:txBody>
      <dsp:txXfrm>
        <a:off x="948224" y="108930"/>
        <a:ext cx="525898" cy="525963"/>
      </dsp:txXfrm>
    </dsp:sp>
    <dsp:sp modelId="{CD97368C-D528-4385-963B-7032B44F67A6}">
      <dsp:nvSpPr>
        <dsp:cNvPr id="0" name=""/>
        <dsp:cNvSpPr/>
      </dsp:nvSpPr>
      <dsp:spPr>
        <a:xfrm>
          <a:off x="1221954" y="496088"/>
          <a:ext cx="743732" cy="743823"/>
        </a:xfrm>
        <a:prstGeom prst="ellipse">
          <a:avLst/>
        </a:prstGeom>
        <a:solidFill>
          <a:schemeClr val="accent1">
            <a:shade val="80000"/>
            <a:alpha val="50000"/>
            <a:hueOff val="3253"/>
            <a:satOff val="-97"/>
            <a:lumOff val="4408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How?</a:t>
          </a:r>
          <a:endParaRPr lang="fr-FR" sz="1200" kern="1200" dirty="0"/>
        </a:p>
      </dsp:txBody>
      <dsp:txXfrm>
        <a:off x="1330871" y="605018"/>
        <a:ext cx="525898" cy="52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#2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#3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#4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063"/>
            <a:ext cx="9144001" cy="62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6702" y="1124744"/>
            <a:ext cx="5707546" cy="3967760"/>
          </a:xfrm>
          <a:gradFill flip="none" rotWithShape="1">
            <a:gsLst>
              <a:gs pos="39000">
                <a:schemeClr val="accent2">
                  <a:alpha val="90000"/>
                </a:schemeClr>
              </a:gs>
              <a:gs pos="0">
                <a:schemeClr val="accent2">
                  <a:alpha val="0"/>
                </a:schemeClr>
              </a:gs>
              <a:gs pos="88000">
                <a:schemeClr val="accent2">
                  <a:alpha val="81000"/>
                </a:schemeClr>
              </a:gs>
              <a:gs pos="100000">
                <a:schemeClr val="accent2">
                  <a:alpha val="38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+mj-lt"/>
              </a:defRPr>
            </a:lvl1pPr>
          </a:lstStyle>
          <a:p>
            <a:r>
              <a:rPr lang="en-US" dirty="0" smtClean="0"/>
              <a:t>POSTER 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REFERENCE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799343" y="6320316"/>
            <a:ext cx="324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12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Conference on Accelerator</a:t>
            </a:r>
            <a:b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Large Experimental Physics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7406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10/7/2017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10/7/2017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34F0-85E7-413B-BBE5-86C3C8674BC3}" type="datetime1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MOCRAF workshop ICALEPCS 2015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32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10/7/2017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1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10/7/2017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7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10/7/2017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8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10/7/2017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10/7/2017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10/7/2017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6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10/7/2017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9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10/7/2017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8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579"/>
          <a:stretch/>
        </p:blipFill>
        <p:spPr bwMode="auto">
          <a:xfrm>
            <a:off x="1" y="-20064"/>
            <a:ext cx="9144000" cy="2592000"/>
          </a:xfrm>
          <a:prstGeom prst="rect">
            <a:avLst/>
          </a:prstGeom>
          <a:gradFill>
            <a:gsLst>
              <a:gs pos="39000">
                <a:schemeClr val="accent2">
                  <a:alpha val="90000"/>
                </a:schemeClr>
              </a:gs>
              <a:gs pos="0">
                <a:schemeClr val="accent2">
                  <a:alpha val="0"/>
                </a:schemeClr>
              </a:gs>
              <a:gs pos="88000">
                <a:schemeClr val="accent2">
                  <a:alpha val="81000"/>
                </a:schemeClr>
              </a:gs>
              <a:gs pos="100000">
                <a:schemeClr val="accent2">
                  <a:alpha val="38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0" y="-20064"/>
            <a:ext cx="9144000" cy="2592000"/>
          </a:xfrm>
          <a:prstGeom prst="rect">
            <a:avLst/>
          </a:prstGeom>
          <a:gradFill>
            <a:gsLst>
              <a:gs pos="52000">
                <a:schemeClr val="accent2">
                  <a:alpha val="65000"/>
                </a:schemeClr>
              </a:gs>
              <a:gs pos="0">
                <a:schemeClr val="accent2">
                  <a:alpha val="0"/>
                </a:schemeClr>
              </a:gs>
              <a:gs pos="92000">
                <a:schemeClr val="accent2">
                  <a:lumMod val="0"/>
                  <a:lumOff val="100000"/>
                </a:schemeClr>
              </a:gs>
              <a:gs pos="28000">
                <a:schemeClr val="accent2">
                  <a:alpha val="3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FAEB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10/7/2017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2980666" cy="56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131840" y="6237312"/>
            <a:ext cx="6012160" cy="620688"/>
          </a:xfrm>
          <a:prstGeom prst="rect">
            <a:avLst/>
          </a:prstGeom>
          <a:gradFill flip="none" rotWithShape="1">
            <a:gsLst>
              <a:gs pos="26000">
                <a:schemeClr val="bg2"/>
              </a:gs>
              <a:gs pos="83000">
                <a:schemeClr val="accent2"/>
              </a:gs>
              <a:gs pos="63000">
                <a:schemeClr val="bg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FAE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maps/d/viewer?mid=1IJHQnihWT_Sk_-aLoR_gkVmAY2g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MOCRAF Workshop at ICALEPCS 2017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2276872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AU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A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dedicated to </a:t>
            </a:r>
            <a:r>
              <a:rPr lang="en-AU" sz="20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A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AU" sz="20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A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pplications in large </a:t>
            </a:r>
            <a:r>
              <a:rPr lang="en-AU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3645024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Nutter ( DLS), Yves-Marie </a:t>
            </a:r>
            <a:r>
              <a:rPr lang="en-A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Abiven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SOLEIL) , </a:t>
            </a:r>
            <a:r>
              <a:rPr lang="en-A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Guifre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Cuni (ALBA), Nader Afshar (Australian Synchrotron), </a:t>
            </a:r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Coppola( </a:t>
            </a:r>
            <a:r>
              <a:rPr lang="en-A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eXFEL</a:t>
            </a:r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Christer </a:t>
            </a:r>
            <a:r>
              <a:rPr lang="en-A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Engblom</a:t>
            </a:r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(SOLEIL)</a:t>
            </a:r>
          </a:p>
        </p:txBody>
      </p:sp>
    </p:spTree>
    <p:extLst>
      <p:ext uri="{BB962C8B-B14F-4D97-AF65-F5344CB8AC3E}">
        <p14:creationId xmlns:p14="http://schemas.microsoft.com/office/powerpoint/2010/main" val="34914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4"/>
          <p:cNvSpPr/>
          <p:nvPr/>
        </p:nvSpPr>
        <p:spPr>
          <a:xfrm>
            <a:off x="971600" y="1916832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 kern="1200" dirty="0" err="1" smtClean="0"/>
              <a:t>Why</a:t>
            </a:r>
            <a:r>
              <a:rPr lang="fr-FR" sz="4100" kern="1200" dirty="0" smtClean="0"/>
              <a:t>?</a:t>
            </a:r>
            <a:endParaRPr lang="fr-FR" sz="4100" kern="1200" dirty="0"/>
          </a:p>
        </p:txBody>
      </p:sp>
      <p:sp>
        <p:nvSpPr>
          <p:cNvPr id="7" name="Forme libre 6"/>
          <p:cNvSpPr/>
          <p:nvPr/>
        </p:nvSpPr>
        <p:spPr>
          <a:xfrm>
            <a:off x="3373526" y="1916832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4040"/>
              <a:satOff val="0"/>
              <a:lumOff val="2531"/>
              <a:alphaOff val="20000"/>
            </a:schemeClr>
          </a:fillRef>
          <a:effectRef idx="0">
            <a:schemeClr val="accent1">
              <a:shade val="80000"/>
              <a:alpha val="50000"/>
              <a:hueOff val="-4040"/>
              <a:satOff val="0"/>
              <a:lumOff val="2531"/>
              <a:alphaOff val="2000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 kern="1200" dirty="0" err="1" smtClean="0"/>
              <a:t>Who</a:t>
            </a:r>
            <a:r>
              <a:rPr lang="fr-FR" sz="4100" kern="1200" dirty="0" smtClean="0"/>
              <a:t>?</a:t>
            </a:r>
            <a:endParaRPr lang="fr-FR" sz="4100" kern="1200" dirty="0"/>
          </a:p>
        </p:txBody>
      </p:sp>
      <p:sp>
        <p:nvSpPr>
          <p:cNvPr id="9" name="Forme libre 5"/>
          <p:cNvSpPr/>
          <p:nvPr/>
        </p:nvSpPr>
        <p:spPr>
          <a:xfrm>
            <a:off x="2170073" y="3356992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2020"/>
              <a:satOff val="0"/>
              <a:lumOff val="1265"/>
              <a:alphaOff val="10000"/>
            </a:schemeClr>
          </a:fillRef>
          <a:effectRef idx="0">
            <a:schemeClr val="accent1">
              <a:shade val="80000"/>
              <a:alpha val="50000"/>
              <a:hueOff val="-2020"/>
              <a:satOff val="0"/>
              <a:lumOff val="1265"/>
              <a:alphaOff val="1000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 kern="1200" dirty="0" err="1" smtClean="0"/>
              <a:t>What</a:t>
            </a:r>
            <a:r>
              <a:rPr lang="fr-FR" sz="4100" kern="1200" dirty="0" smtClean="0"/>
              <a:t>?</a:t>
            </a:r>
            <a:endParaRPr lang="fr-FR" sz="4100" kern="1200" dirty="0"/>
          </a:p>
        </p:txBody>
      </p:sp>
      <p:sp>
        <p:nvSpPr>
          <p:cNvPr id="10" name="Forme libre 7"/>
          <p:cNvSpPr/>
          <p:nvPr/>
        </p:nvSpPr>
        <p:spPr>
          <a:xfrm>
            <a:off x="4572000" y="3356992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fillRef>
          <a:effectRef idx="0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 kern="1200" dirty="0" smtClean="0"/>
              <a:t>How?</a:t>
            </a:r>
            <a:endParaRPr lang="fr-FR" sz="4100" kern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MOCRAF workshop ICALEPCS 2015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MOCRAF Workshop at ICALEPCS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2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2"/>
          <p:cNvGraphicFramePr/>
          <p:nvPr>
            <p:extLst>
              <p:ext uri="{D42A27DB-BD31-4B8C-83A1-F6EECF244321}">
                <p14:modId xmlns:p14="http://schemas.microsoft.com/office/powerpoint/2010/main" val="862791305"/>
              </p:ext>
            </p:extLst>
          </p:nvPr>
        </p:nvGraphicFramePr>
        <p:xfrm>
          <a:off x="35436" y="1800932"/>
          <a:ext cx="2039888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MOCRAF Workshop at ICALEPCS 2017</a:t>
            </a:r>
            <a:endParaRPr lang="en-GB" dirty="0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415357" y="3068960"/>
            <a:ext cx="828092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Motion control is a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element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,which enables high level of performance at scientific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facilities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previous MOCRAF Workshop (2011 in SOLEIL, 2012 in Diamond, 2013 ICALEPCS San Francisco, 2015 ICALEPCS Melbourne)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ICALEPCS 2017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an ideal place for the 5th WS, meeting new friends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6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5"/>
          <p:cNvGraphicFramePr/>
          <p:nvPr>
            <p:extLst>
              <p:ext uri="{D42A27DB-BD31-4B8C-83A1-F6EECF244321}">
                <p14:modId xmlns:p14="http://schemas.microsoft.com/office/powerpoint/2010/main" val="1288172241"/>
              </p:ext>
            </p:extLst>
          </p:nvPr>
        </p:nvGraphicFramePr>
        <p:xfrm>
          <a:off x="251520" y="1772816"/>
          <a:ext cx="2039888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791580" y="3429000"/>
            <a:ext cx="7560840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Experiences in motion control at the different sites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solutions in software and hardware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Motion control challenges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MOCRAF Workshop at ICALEPCS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984776" cy="4941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me 5"/>
          <p:cNvGraphicFramePr/>
          <p:nvPr>
            <p:extLst>
              <p:ext uri="{D42A27DB-BD31-4B8C-83A1-F6EECF244321}">
                <p14:modId xmlns:p14="http://schemas.microsoft.com/office/powerpoint/2010/main" val="133301810"/>
              </p:ext>
            </p:extLst>
          </p:nvPr>
        </p:nvGraphicFramePr>
        <p:xfrm>
          <a:off x="179512" y="1772816"/>
          <a:ext cx="2039888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2535875" y="2227456"/>
            <a:ext cx="4576306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®"/>
            </a:pPr>
            <a:r>
              <a:rPr lang="en-US" dirty="0" smtClean="0">
                <a:solidFill>
                  <a:schemeClr val="tx1"/>
                </a:solidFill>
              </a:rPr>
              <a:t>61 attendees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 smtClean="0">
                <a:solidFill>
                  <a:schemeClr val="tx1"/>
                </a:solidFill>
              </a:rPr>
              <a:t>14 countries 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 smtClean="0">
                <a:solidFill>
                  <a:schemeClr val="tx1"/>
                </a:solidFill>
              </a:rPr>
              <a:t>31 Institutes 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 smtClean="0">
                <a:solidFill>
                  <a:schemeClr val="tx1"/>
                </a:solidFill>
              </a:rPr>
              <a:t> 4 trading </a:t>
            </a:r>
            <a:r>
              <a:rPr lang="en-US" dirty="0" smtClean="0">
                <a:solidFill>
                  <a:schemeClr val="tx1"/>
                </a:solidFill>
              </a:rPr>
              <a:t>companies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en-US" sz="1900" u="sng" dirty="0">
                <a:hlinkClick r:id="rId8"/>
              </a:rPr>
              <a:t>https://www.google.com/maps/d/viewer?mid=1IJHQnihWT_Sk_-aLoR_gkVmAY2g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MOCRAF Workshop at ICALEPCS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MOCRAF Workshop at ICALEPCS 2017</a:t>
            </a:r>
            <a:endParaRPr lang="en-GB" dirty="0"/>
          </a:p>
        </p:txBody>
      </p:sp>
      <p:graphicFrame>
        <p:nvGraphicFramePr>
          <p:cNvPr id="7" name="Diagramme 5"/>
          <p:cNvGraphicFramePr/>
          <p:nvPr>
            <p:extLst>
              <p:ext uri="{D42A27DB-BD31-4B8C-83A1-F6EECF244321}">
                <p14:modId xmlns:p14="http://schemas.microsoft.com/office/powerpoint/2010/main" val="2347630148"/>
              </p:ext>
            </p:extLst>
          </p:nvPr>
        </p:nvGraphicFramePr>
        <p:xfrm>
          <a:off x="251520" y="1772816"/>
          <a:ext cx="2039888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contenu 6"/>
          <p:cNvSpPr txBox="1">
            <a:spLocks/>
          </p:cNvSpPr>
          <p:nvPr/>
        </p:nvSpPr>
        <p:spPr>
          <a:xfrm>
            <a:off x="2267744" y="1772816"/>
            <a:ext cx="6705992" cy="45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Round table sessions 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Short introductions of 3 minutes followed by a 15 minute presentation and Coffee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 remaining sessions will feature </a:t>
            </a:r>
            <a:r>
              <a:rPr lang="en-US" dirty="0" smtClean="0"/>
              <a:t>one </a:t>
            </a:r>
            <a:r>
              <a:rPr lang="en-US" dirty="0" smtClean="0"/>
              <a:t>or two 15 minute talks followed by a 30 minute round table discussion in 7 groups, with a 15 minute round up from the groups</a:t>
            </a:r>
          </a:p>
          <a:p>
            <a:pPr marL="402336" lvl="1">
              <a:lnSpc>
                <a:spcPct val="12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Please respect the speaking time</a:t>
            </a:r>
          </a:p>
        </p:txBody>
      </p:sp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MOCRAF Workshop at ICALEPCS 2017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972345"/>
          <a:ext cx="8229599" cy="3781672"/>
        </p:xfrm>
        <a:graphic>
          <a:graphicData uri="http://schemas.openxmlformats.org/drawingml/2006/table">
            <a:tbl>
              <a:tblPr/>
              <a:tblGrid>
                <a:gridCol w="440662"/>
                <a:gridCol w="928203"/>
                <a:gridCol w="3480762"/>
                <a:gridCol w="1118063"/>
                <a:gridCol w="1511846"/>
                <a:gridCol w="750063"/>
              </a:tblGrid>
              <a:tr h="13559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09:00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Introduction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Diamond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Brian Nutter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3559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09:05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Morning session 1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presentations (3")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Chair: Yves-Marie Abiven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speaker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Timekeeper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MAXIV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 Lidón-Simón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Nicolas Janvier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attocube systems AG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Ida Simson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CARS University Of Chicago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 Rivers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Faraday motion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Andy Joslin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Science And Technology Facilites Council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Matt North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Fmb Gmbh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Jens Rekow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Elettra - Sincrotrone Trieste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Alessandro Abrami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Observatory Science 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 Taylor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Iranian Light Source Facility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 Khalilzadeh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Forschungszentrum Jülich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Harald Kleines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Scientifica International S.L.U.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Juan Reyes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Zanjan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Maryam Fathian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LLNL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Rick Wilson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10h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topic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Feedback on the survey to upgrade motion controler  at Australian synchrotron</a:t>
                      </a:r>
                    </a:p>
                  </a:txBody>
                  <a:tcPr marL="7038" marR="7038" marT="7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Australian Synchrotron 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Nadar Afshar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559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10H30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coffee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3559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11H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Morning Session 2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control challenges  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Chair: Guifre Cuni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speaker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Timekeeper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79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Experiences in interferometric control of piezo stages 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DLS /Attocube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Brian Nutter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Nader Afshar 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Advanced Monochromator Control” and “High Stability Mirror Kinematic”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fmb berlin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Rekow, Jens 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table &amp; discussion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Control and Sample Environment Automation: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Changer Development for Sample Environment. Rise of the Robots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STFC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Matt north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table &amp; discussion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Summarize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559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13H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MOCRAF Workshop at ICALEPCS 2017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817591"/>
          <a:ext cx="8229599" cy="2091180"/>
        </p:xfrm>
        <a:graphic>
          <a:graphicData uri="http://schemas.openxmlformats.org/drawingml/2006/table">
            <a:tbl>
              <a:tblPr/>
              <a:tblGrid>
                <a:gridCol w="440662"/>
                <a:gridCol w="928203"/>
                <a:gridCol w="3480762"/>
                <a:gridCol w="1118063"/>
                <a:gridCol w="1511846"/>
                <a:gridCol w="750063"/>
              </a:tblGrid>
              <a:tr h="13559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13H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3559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14H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Afternoon session 1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solutions in software and in low level hardware 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Chair: Nicola Coppola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speaker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Timekeeper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Multi-Axis - Multi-Controler for in-vacuum diffractometer 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SOLEIL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Christer Engblom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Brian Nutter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complex coordinated motion in EPICS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CARS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 Rivers 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table &amp; discussion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Summarize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559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15H30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coffee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3559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16h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Afternoon session 2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 challenges  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Chair: Nader Afshar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speaker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TimeKeeper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3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Predictive modelling and error budgeting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SIRIUS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Gabriel Moreno/ Ricardo Caliari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Christer Engblom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table &amp; discussion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Summarize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Experiences in motion control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table &amp; discussion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75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15"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Summarize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55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18H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</a:p>
                  </a:txBody>
                  <a:tcPr marL="7038" marR="7038" marT="7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38" marR="7038" marT="70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http://www.blogcdn.com/www.urlesque.com/media/2009/10/6-gif-anim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72556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MOCRAF Workshop at ICALEPCS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CALEPCS">
      <a:dk1>
        <a:srgbClr val="545255"/>
      </a:dk1>
      <a:lt1>
        <a:srgbClr val="AFAEB4"/>
      </a:lt1>
      <a:dk2>
        <a:srgbClr val="86858B"/>
      </a:dk2>
      <a:lt2>
        <a:srgbClr val="009CD9"/>
      </a:lt2>
      <a:accent1>
        <a:srgbClr val="EDC501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531</Words>
  <Application>Microsoft Office PowerPoint</Application>
  <PresentationFormat>On-screen Show (4:3)</PresentationFormat>
  <Paragraphs>274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MOCRAF Workshop at ICALEPCS 2017</vt:lpstr>
      <vt:lpstr>PowerPoint Presentation</vt:lpstr>
      <vt:lpstr>MOCRAF Workshop at ICALEPCS 2017</vt:lpstr>
      <vt:lpstr>MOCRAF Workshop at ICALEPCS 2017</vt:lpstr>
      <vt:lpstr>MOCRAF Workshop at ICALEPCS 2017</vt:lpstr>
      <vt:lpstr>MOCRAF Workshop at ICALEPCS 2017</vt:lpstr>
      <vt:lpstr>MOCRAF Workshop at ICALEPCS 2017</vt:lpstr>
      <vt:lpstr>MOCRAF Workshop at ICALEPCS 2017</vt:lpstr>
      <vt:lpstr>MOCRAF Workshop at ICALEPCS 2017</vt:lpstr>
    </vt:vector>
  </TitlesOfParts>
  <Company>Diamond Light Source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Workshop summary</dc:title>
  <dc:creator>wwg72992</dc:creator>
  <cp:lastModifiedBy>wwg72992</cp:lastModifiedBy>
  <cp:revision>8</cp:revision>
  <dcterms:created xsi:type="dcterms:W3CDTF">2017-10-06T18:02:36Z</dcterms:created>
  <dcterms:modified xsi:type="dcterms:W3CDTF">2017-10-07T15:44:20Z</dcterms:modified>
</cp:coreProperties>
</file>