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8" r:id="rId4"/>
    <p:sldId id="257" r:id="rId5"/>
    <p:sldId id="259" r:id="rId6"/>
    <p:sldId id="270" r:id="rId7"/>
    <p:sldId id="260" r:id="rId8"/>
    <p:sldId id="261" r:id="rId9"/>
    <p:sldId id="266" r:id="rId10"/>
    <p:sldId id="269" r:id="rId11"/>
    <p:sldId id="262" r:id="rId12"/>
    <p:sldId id="263" r:id="rId13"/>
    <p:sldId id="265" r:id="rId14"/>
    <p:sldId id="271"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4745D-3541-49B5-81EE-919EE21ABB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1B80DD6-DB9E-46F5-93D2-CD46703C88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D4D931-25E6-4580-BEFD-229C960BFAB6}"/>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B94FA54F-5D08-4774-8D6B-10B6C100A2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8BC657-0F97-4BBD-858E-501CB4A8B7A7}"/>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2181721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B2267-1D65-42A9-A0B6-0CB0BD255C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0A72F5-33C9-49AB-9DB2-92B1143BE0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CB6687-4E3C-4E9D-8F49-3D2CBC636BA4}"/>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D0EBBDFB-3F59-4FB1-8227-214B1D3A8E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11B5A1-8E54-4ADB-A51D-D95F871D07FC}"/>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276631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28BA03-D9AD-40E1-94D8-E839788CF8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706186-820D-4E91-9503-0E5CA3AF4F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6B16BC-7561-47D9-81CA-6AEC93260B8E}"/>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C82F7EC0-9CDA-482B-AD40-2174A5793E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2A0BEB-64B8-4A40-8426-52448E670AC1}"/>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57520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26951-264E-4662-9B8D-54A062D046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0CF1BC-6278-4E12-A71A-9548DFF11B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82C3DA-F34F-4E9E-810C-61AF1EC31AD9}"/>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0225D9AF-0465-490E-915B-DAD13386AA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358C6-1CBB-4405-8C51-5714377FAFA7}"/>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88527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F965-D936-41A3-9E73-6C369514FF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64DF39-A1EA-4DEF-A9B3-27C1CF740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039A60-E63D-4E30-8ADE-1E5A09F73BFD}"/>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70979E94-E17C-48D8-BF3D-7CCC519BB7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4EDC6D-E2D5-430D-AAEE-9FBC185AA725}"/>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16054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10D28-6BCD-40A3-83CF-43913026BC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8C2055-3805-4437-931D-2742688019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0D20941-4D69-46E9-BE34-1A20E67466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45AA62-0EF5-4653-8530-E6200DA3B16E}"/>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6" name="Footer Placeholder 5">
            <a:extLst>
              <a:ext uri="{FF2B5EF4-FFF2-40B4-BE49-F238E27FC236}">
                <a16:creationId xmlns:a16="http://schemas.microsoft.com/office/drawing/2014/main" id="{28CA1C88-8FD9-4736-8EFD-6F58C27A5F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211421-870E-4673-A788-A400D538D1EA}"/>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63362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19AE-B292-458E-A996-0FB05726F5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64EB67-27BE-48E0-A0A8-A3DBA8635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104439-E659-45D1-84C1-28EF6B02EA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2569D9-D3C5-422F-867A-B4C0EAF34F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962525-BC52-4005-9527-173E1E383F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FA39A6-B09C-4CD9-B40D-48FDB63FD3AD}"/>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8" name="Footer Placeholder 7">
            <a:extLst>
              <a:ext uri="{FF2B5EF4-FFF2-40B4-BE49-F238E27FC236}">
                <a16:creationId xmlns:a16="http://schemas.microsoft.com/office/drawing/2014/main" id="{7BA721C9-4662-41A2-B474-3F1FE668A4A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6322154-940B-4C46-8AC6-E57C7962FF82}"/>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36800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AAF08-4A6F-4E83-B816-3166D22999D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9C873D5-5908-45D6-B1C4-6225AA7435CC}"/>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4" name="Footer Placeholder 3">
            <a:extLst>
              <a:ext uri="{FF2B5EF4-FFF2-40B4-BE49-F238E27FC236}">
                <a16:creationId xmlns:a16="http://schemas.microsoft.com/office/drawing/2014/main" id="{78692D34-E394-43CE-9E9E-90139842A9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917B098-D4A7-4686-993E-81F9520B78D1}"/>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933435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40E1E-9F77-4EF8-95D7-598B072E59FB}"/>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3" name="Footer Placeholder 2">
            <a:extLst>
              <a:ext uri="{FF2B5EF4-FFF2-40B4-BE49-F238E27FC236}">
                <a16:creationId xmlns:a16="http://schemas.microsoft.com/office/drawing/2014/main" id="{39DA1493-F53B-4556-89A6-249872EB18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61CFFE8-42CE-4B77-9AED-7A2F686CC27E}"/>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01881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515BD-6FA3-40C1-B151-60AC3996BF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9BA294-454D-49B4-9A6F-B5B2F8E777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F7519A2-C6F0-4E12-966A-BAB5EBFA1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25B60-88B1-448A-8ECC-FDBFB2955DAD}"/>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6" name="Footer Placeholder 5">
            <a:extLst>
              <a:ext uri="{FF2B5EF4-FFF2-40B4-BE49-F238E27FC236}">
                <a16:creationId xmlns:a16="http://schemas.microsoft.com/office/drawing/2014/main" id="{56DE4A1F-6590-4A33-8BF3-EA25CB872F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197A46-7952-4E28-A5F7-BC181B1C5C1A}"/>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203880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D0E7A-2CCA-4C9A-A67F-7EFAD36B97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20E91D5-19F9-443D-BDDC-721C5E51BC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B62821-6EA8-4CF7-8254-6A5AF2308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F96727-3EC2-4524-994F-FB5D00575FAD}"/>
              </a:ext>
            </a:extLst>
          </p:cNvPr>
          <p:cNvSpPr>
            <a:spLocks noGrp="1"/>
          </p:cNvSpPr>
          <p:nvPr>
            <p:ph type="dt" sz="half" idx="10"/>
          </p:nvPr>
        </p:nvSpPr>
        <p:spPr/>
        <p:txBody>
          <a:bodyPr/>
          <a:lstStyle/>
          <a:p>
            <a:fld id="{2CDD2112-2353-47F9-9C6D-5F5981956F49}" type="datetimeFigureOut">
              <a:rPr lang="en-GB" smtClean="0"/>
              <a:t>02/10/2019</a:t>
            </a:fld>
            <a:endParaRPr lang="en-GB"/>
          </a:p>
        </p:txBody>
      </p:sp>
      <p:sp>
        <p:nvSpPr>
          <p:cNvPr id="6" name="Footer Placeholder 5">
            <a:extLst>
              <a:ext uri="{FF2B5EF4-FFF2-40B4-BE49-F238E27FC236}">
                <a16:creationId xmlns:a16="http://schemas.microsoft.com/office/drawing/2014/main" id="{93273593-B336-4008-9A40-2CE8830B6C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1A3A9B-E27F-462B-BC2D-E8E7FB2922B2}"/>
              </a:ext>
            </a:extLst>
          </p:cNvPr>
          <p:cNvSpPr>
            <a:spLocks noGrp="1"/>
          </p:cNvSpPr>
          <p:nvPr>
            <p:ph type="sldNum" sz="quarter" idx="12"/>
          </p:nvPr>
        </p:nvSpPr>
        <p:spPr/>
        <p:txBody>
          <a:bodyPr/>
          <a:lstStyle/>
          <a:p>
            <a:fld id="{D1976E2E-11BC-40DB-81C3-8781876A189E}" type="slidenum">
              <a:rPr lang="en-GB" smtClean="0"/>
              <a:t>‹#›</a:t>
            </a:fld>
            <a:endParaRPr lang="en-GB"/>
          </a:p>
        </p:txBody>
      </p:sp>
    </p:spTree>
    <p:extLst>
      <p:ext uri="{BB962C8B-B14F-4D97-AF65-F5344CB8AC3E}">
        <p14:creationId xmlns:p14="http://schemas.microsoft.com/office/powerpoint/2010/main" val="34560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0D148-F1BE-4193-9222-44BAFCA35D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37C8EE-D397-4C95-9E58-F20D63EA8E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61387-254A-4CCC-BA10-4D84562720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D2112-2353-47F9-9C6D-5F5981956F49}" type="datetimeFigureOut">
              <a:rPr lang="en-GB" smtClean="0"/>
              <a:t>02/10/2019</a:t>
            </a:fld>
            <a:endParaRPr lang="en-GB"/>
          </a:p>
        </p:txBody>
      </p:sp>
      <p:sp>
        <p:nvSpPr>
          <p:cNvPr id="5" name="Footer Placeholder 4">
            <a:extLst>
              <a:ext uri="{FF2B5EF4-FFF2-40B4-BE49-F238E27FC236}">
                <a16:creationId xmlns:a16="http://schemas.microsoft.com/office/drawing/2014/main" id="{A05A79D9-A706-4187-AD4A-2FD478C73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F0CE96-0595-47BD-9776-DB916B2C7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76E2E-11BC-40DB-81C3-8781876A189E}" type="slidenum">
              <a:rPr lang="en-GB" smtClean="0"/>
              <a:t>‹#›</a:t>
            </a:fld>
            <a:endParaRPr lang="en-GB"/>
          </a:p>
        </p:txBody>
      </p:sp>
    </p:spTree>
    <p:extLst>
      <p:ext uri="{BB962C8B-B14F-4D97-AF65-F5344CB8AC3E}">
        <p14:creationId xmlns:p14="http://schemas.microsoft.com/office/powerpoint/2010/main" val="1209212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418B-1488-48FA-A658-3BB400E1CEFF}"/>
              </a:ext>
            </a:extLst>
          </p:cNvPr>
          <p:cNvSpPr>
            <a:spLocks noGrp="1"/>
          </p:cNvSpPr>
          <p:nvPr>
            <p:ph type="ctrTitle"/>
          </p:nvPr>
        </p:nvSpPr>
        <p:spPr>
          <a:xfrm>
            <a:off x="822121" y="1122363"/>
            <a:ext cx="10586907" cy="2387600"/>
          </a:xfrm>
        </p:spPr>
        <p:txBody>
          <a:bodyPr>
            <a:normAutofit/>
          </a:bodyPr>
          <a:lstStyle/>
          <a:p>
            <a:r>
              <a:rPr lang="en-GB" sz="5400" dirty="0"/>
              <a:t>EtherCAT on Power PMAC Systems</a:t>
            </a:r>
          </a:p>
        </p:txBody>
      </p:sp>
      <p:sp>
        <p:nvSpPr>
          <p:cNvPr id="3" name="Subtitle 2">
            <a:extLst>
              <a:ext uri="{FF2B5EF4-FFF2-40B4-BE49-F238E27FC236}">
                <a16:creationId xmlns:a16="http://schemas.microsoft.com/office/drawing/2014/main" id="{6C828701-9F82-47A5-B603-95CD47C4321A}"/>
              </a:ext>
            </a:extLst>
          </p:cNvPr>
          <p:cNvSpPr>
            <a:spLocks noGrp="1"/>
          </p:cNvSpPr>
          <p:nvPr>
            <p:ph type="subTitle" idx="1"/>
          </p:nvPr>
        </p:nvSpPr>
        <p:spPr/>
        <p:txBody>
          <a:bodyPr/>
          <a:lstStyle/>
          <a:p>
            <a:endParaRPr lang="en-GB" dirty="0"/>
          </a:p>
          <a:p>
            <a:r>
              <a:rPr lang="en-GB" dirty="0"/>
              <a:t>Presented by Tony Jacobs</a:t>
            </a:r>
          </a:p>
        </p:txBody>
      </p:sp>
      <p:pic>
        <p:nvPicPr>
          <p:cNvPr id="5" name="Picture 4">
            <a:extLst>
              <a:ext uri="{FF2B5EF4-FFF2-40B4-BE49-F238E27FC236}">
                <a16:creationId xmlns:a16="http://schemas.microsoft.com/office/drawing/2014/main" id="{8A09E255-A3C8-498A-A9FD-662807D7C7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3390" y="539547"/>
            <a:ext cx="6785220" cy="1849090"/>
          </a:xfrm>
          <a:prstGeom prst="rect">
            <a:avLst/>
          </a:prstGeom>
        </p:spPr>
      </p:pic>
    </p:spTree>
    <p:extLst>
      <p:ext uri="{BB962C8B-B14F-4D97-AF65-F5344CB8AC3E}">
        <p14:creationId xmlns:p14="http://schemas.microsoft.com/office/powerpoint/2010/main" val="2873578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FE01-4254-46DE-A5C1-78E611B9ED82}"/>
              </a:ext>
            </a:extLst>
          </p:cNvPr>
          <p:cNvSpPr>
            <a:spLocks noGrp="1"/>
          </p:cNvSpPr>
          <p:nvPr>
            <p:ph type="title"/>
          </p:nvPr>
        </p:nvSpPr>
        <p:spPr/>
        <p:txBody>
          <a:bodyPr/>
          <a:lstStyle/>
          <a:p>
            <a:pPr algn="ctr"/>
            <a:r>
              <a:rPr lang="en-GB" dirty="0">
                <a:solidFill>
                  <a:srgbClr val="00B050"/>
                </a:solidFill>
              </a:rPr>
              <a:t>Advantages of EtherCAT with PMAC</a:t>
            </a:r>
          </a:p>
        </p:txBody>
      </p:sp>
      <p:sp>
        <p:nvSpPr>
          <p:cNvPr id="3" name="Content Placeholder 2">
            <a:extLst>
              <a:ext uri="{FF2B5EF4-FFF2-40B4-BE49-F238E27FC236}">
                <a16:creationId xmlns:a16="http://schemas.microsoft.com/office/drawing/2014/main" id="{37BCB79D-69EF-4757-85C4-A3FDE38601EC}"/>
              </a:ext>
            </a:extLst>
          </p:cNvPr>
          <p:cNvSpPr>
            <a:spLocks noGrp="1"/>
          </p:cNvSpPr>
          <p:nvPr>
            <p:ph idx="1"/>
          </p:nvPr>
        </p:nvSpPr>
        <p:spPr/>
        <p:txBody>
          <a:bodyPr/>
          <a:lstStyle/>
          <a:p>
            <a:r>
              <a:rPr lang="en-GB" sz="2400" dirty="0"/>
              <a:t>Acontis setup is much more user friendly than EtherLAB.</a:t>
            </a:r>
          </a:p>
          <a:p>
            <a:r>
              <a:rPr lang="en-GB" sz="2400" dirty="0"/>
              <a:t>Setup tools built into the latest IDE makes EtherCAT setup much easier.</a:t>
            </a:r>
          </a:p>
          <a:p>
            <a:pPr marL="0" indent="0">
              <a:buNone/>
            </a:pPr>
            <a:endParaRPr lang="en-GB" dirty="0"/>
          </a:p>
        </p:txBody>
      </p:sp>
      <p:pic>
        <p:nvPicPr>
          <p:cNvPr id="4" name="Picture 3">
            <a:extLst>
              <a:ext uri="{FF2B5EF4-FFF2-40B4-BE49-F238E27FC236}">
                <a16:creationId xmlns:a16="http://schemas.microsoft.com/office/drawing/2014/main" id="{78F9F748-B0E2-44EA-AAC3-E9C7A6E07122}"/>
              </a:ext>
            </a:extLst>
          </p:cNvPr>
          <p:cNvPicPr>
            <a:picLocks noChangeAspect="1"/>
          </p:cNvPicPr>
          <p:nvPr/>
        </p:nvPicPr>
        <p:blipFill>
          <a:blip r:embed="rId2"/>
          <a:stretch>
            <a:fillRect/>
          </a:stretch>
        </p:blipFill>
        <p:spPr>
          <a:xfrm>
            <a:off x="174168" y="2951409"/>
            <a:ext cx="5909390" cy="3157206"/>
          </a:xfrm>
          <a:prstGeom prst="rect">
            <a:avLst/>
          </a:prstGeom>
        </p:spPr>
      </p:pic>
      <p:pic>
        <p:nvPicPr>
          <p:cNvPr id="5" name="Picture 4">
            <a:extLst>
              <a:ext uri="{FF2B5EF4-FFF2-40B4-BE49-F238E27FC236}">
                <a16:creationId xmlns:a16="http://schemas.microsoft.com/office/drawing/2014/main" id="{05C66DE6-62C8-46C8-B3D5-7FC351964BE9}"/>
              </a:ext>
            </a:extLst>
          </p:cNvPr>
          <p:cNvPicPr>
            <a:picLocks noChangeAspect="1"/>
          </p:cNvPicPr>
          <p:nvPr/>
        </p:nvPicPr>
        <p:blipFill>
          <a:blip r:embed="rId3"/>
          <a:stretch>
            <a:fillRect/>
          </a:stretch>
        </p:blipFill>
        <p:spPr>
          <a:xfrm>
            <a:off x="6176868" y="2951067"/>
            <a:ext cx="5844072" cy="3131958"/>
          </a:xfrm>
          <a:prstGeom prst="rect">
            <a:avLst/>
          </a:prstGeom>
        </p:spPr>
      </p:pic>
    </p:spTree>
    <p:extLst>
      <p:ext uri="{BB962C8B-B14F-4D97-AF65-F5344CB8AC3E}">
        <p14:creationId xmlns:p14="http://schemas.microsoft.com/office/powerpoint/2010/main" val="428057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829D1-931B-47EC-99D9-0450313DC7D4}"/>
              </a:ext>
            </a:extLst>
          </p:cNvPr>
          <p:cNvSpPr>
            <a:spLocks noGrp="1"/>
          </p:cNvSpPr>
          <p:nvPr>
            <p:ph type="title"/>
          </p:nvPr>
        </p:nvSpPr>
        <p:spPr/>
        <p:txBody>
          <a:bodyPr/>
          <a:lstStyle/>
          <a:p>
            <a:pPr algn="ctr"/>
            <a:r>
              <a:rPr lang="en-GB" dirty="0">
                <a:solidFill>
                  <a:srgbClr val="FF0000"/>
                </a:solidFill>
              </a:rPr>
              <a:t>Disadvantages of EtherCAT with PMAC</a:t>
            </a:r>
          </a:p>
        </p:txBody>
      </p:sp>
      <p:sp>
        <p:nvSpPr>
          <p:cNvPr id="3" name="Content Placeholder 2">
            <a:extLst>
              <a:ext uri="{FF2B5EF4-FFF2-40B4-BE49-F238E27FC236}">
                <a16:creationId xmlns:a16="http://schemas.microsoft.com/office/drawing/2014/main" id="{A9E3474B-53E0-487C-B22B-FF4E8A86314C}"/>
              </a:ext>
            </a:extLst>
          </p:cNvPr>
          <p:cNvSpPr>
            <a:spLocks noGrp="1"/>
          </p:cNvSpPr>
          <p:nvPr>
            <p:ph idx="1"/>
          </p:nvPr>
        </p:nvSpPr>
        <p:spPr/>
        <p:txBody>
          <a:bodyPr>
            <a:normAutofit/>
          </a:bodyPr>
          <a:lstStyle/>
          <a:p>
            <a:r>
              <a:rPr lang="en-GB" dirty="0"/>
              <a:t>Power PMAC EtherCAT setup requires the EtherCAT Slave Information (ESI) files for each device. Some manufacturers make them easy to obtain, some are near impossible to find.</a:t>
            </a:r>
          </a:p>
          <a:p>
            <a:r>
              <a:rPr lang="en-GB" dirty="0"/>
              <a:t>ESI file must match the firmware in the device otherwise it won’t work. Can cause problems when manufacturer updates the firmware.</a:t>
            </a:r>
          </a:p>
          <a:p>
            <a:r>
              <a:rPr lang="en-GB" dirty="0"/>
              <a:t>Firmware updates of master or slaves often seem to break a working system. For example, we saw a case where the original amplifier firmware defaulted to CSP mode (8) but a new batch of amplifiers were delivered with a version that defaulted to mode zero and so did nothing. Easy to fix once we realised what the problem was!</a:t>
            </a:r>
          </a:p>
        </p:txBody>
      </p:sp>
    </p:spTree>
    <p:extLst>
      <p:ext uri="{BB962C8B-B14F-4D97-AF65-F5344CB8AC3E}">
        <p14:creationId xmlns:p14="http://schemas.microsoft.com/office/powerpoint/2010/main" val="847369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6703D-74B1-46E3-AAFA-9D358A66E701}"/>
              </a:ext>
            </a:extLst>
          </p:cNvPr>
          <p:cNvSpPr>
            <a:spLocks noGrp="1"/>
          </p:cNvSpPr>
          <p:nvPr>
            <p:ph type="title"/>
          </p:nvPr>
        </p:nvSpPr>
        <p:spPr/>
        <p:txBody>
          <a:bodyPr/>
          <a:lstStyle/>
          <a:p>
            <a:pPr algn="ctr"/>
            <a:r>
              <a:rPr lang="en-GB" dirty="0">
                <a:solidFill>
                  <a:srgbClr val="FF0000"/>
                </a:solidFill>
              </a:rPr>
              <a:t>Disadvantages of EtherCAT with PMAC</a:t>
            </a:r>
          </a:p>
        </p:txBody>
      </p:sp>
      <p:sp>
        <p:nvSpPr>
          <p:cNvPr id="3" name="Content Placeholder 2">
            <a:extLst>
              <a:ext uri="{FF2B5EF4-FFF2-40B4-BE49-F238E27FC236}">
                <a16:creationId xmlns:a16="http://schemas.microsoft.com/office/drawing/2014/main" id="{DA8802C4-4AE8-4B1E-AC02-BD9BFDF16C58}"/>
              </a:ext>
            </a:extLst>
          </p:cNvPr>
          <p:cNvSpPr>
            <a:spLocks noGrp="1"/>
          </p:cNvSpPr>
          <p:nvPr>
            <p:ph idx="1"/>
          </p:nvPr>
        </p:nvSpPr>
        <p:spPr/>
        <p:txBody>
          <a:bodyPr/>
          <a:lstStyle/>
          <a:p>
            <a:r>
              <a:rPr lang="en-GB" dirty="0"/>
              <a:t>Most systems configure the amplifiers in Cyclic Synchronous Position (CSP) mode. Servo tuning has to be done in the amplifier. Every manufacturer is different. Requires learning many tuning tools and techniques. PMAC is not in full control!</a:t>
            </a:r>
          </a:p>
          <a:p>
            <a:r>
              <a:rPr lang="en-GB" dirty="0"/>
              <a:t>Cannot use the PMACs sophisticated servo algorithm with CSP mode.</a:t>
            </a:r>
          </a:p>
          <a:p>
            <a:r>
              <a:rPr lang="en-GB" dirty="0"/>
              <a:t>Many devices are limited to 1,2 or 4kHz update frequency. Too slow for fast or high resolution systems.</a:t>
            </a:r>
          </a:p>
          <a:p>
            <a:r>
              <a:rPr lang="en-GB" dirty="0"/>
              <a:t>Cyclic Synchronous Torque (CST) mode allows full PMAC control but does not perform as well as a directly connected configuration.</a:t>
            </a:r>
          </a:p>
        </p:txBody>
      </p:sp>
    </p:spTree>
    <p:extLst>
      <p:ext uri="{BB962C8B-B14F-4D97-AF65-F5344CB8AC3E}">
        <p14:creationId xmlns:p14="http://schemas.microsoft.com/office/powerpoint/2010/main" val="1769651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8D09-A130-454C-ABDE-BECE1159F355}"/>
              </a:ext>
            </a:extLst>
          </p:cNvPr>
          <p:cNvSpPr>
            <a:spLocks noGrp="1"/>
          </p:cNvSpPr>
          <p:nvPr>
            <p:ph type="title"/>
          </p:nvPr>
        </p:nvSpPr>
        <p:spPr/>
        <p:txBody>
          <a:bodyPr/>
          <a:lstStyle/>
          <a:p>
            <a:pPr algn="ctr"/>
            <a:r>
              <a:rPr lang="en-GB" dirty="0">
                <a:solidFill>
                  <a:srgbClr val="FF0000"/>
                </a:solidFill>
              </a:rPr>
              <a:t>Traps when using EtherCAT with PMAC</a:t>
            </a:r>
          </a:p>
        </p:txBody>
      </p:sp>
      <p:sp>
        <p:nvSpPr>
          <p:cNvPr id="3" name="Content Placeholder 2">
            <a:extLst>
              <a:ext uri="{FF2B5EF4-FFF2-40B4-BE49-F238E27FC236}">
                <a16:creationId xmlns:a16="http://schemas.microsoft.com/office/drawing/2014/main" id="{E7A25632-D4E2-4EF9-BE58-A122F5070B71}"/>
              </a:ext>
            </a:extLst>
          </p:cNvPr>
          <p:cNvSpPr>
            <a:spLocks noGrp="1"/>
          </p:cNvSpPr>
          <p:nvPr>
            <p:ph idx="1"/>
          </p:nvPr>
        </p:nvSpPr>
        <p:spPr>
          <a:xfrm>
            <a:off x="838200" y="1825626"/>
            <a:ext cx="10515600" cy="1739695"/>
          </a:xfrm>
        </p:spPr>
        <p:txBody>
          <a:bodyPr>
            <a:normAutofit fontScale="92500" lnSpcReduction="20000"/>
          </a:bodyPr>
          <a:lstStyle/>
          <a:p>
            <a:r>
              <a:rPr lang="en-GB" dirty="0"/>
              <a:t>Device manufacturers always say “it works with Beckhoff” when you have a problem!</a:t>
            </a:r>
          </a:p>
          <a:p>
            <a:r>
              <a:rPr lang="en-GB" dirty="0"/>
              <a:t>Many devices need extra settings to make them work. For example, you may find that your amplifier enables but the motor will not turn. The cause is usually something simple but each device is likely to be different.</a:t>
            </a:r>
          </a:p>
          <a:p>
            <a:endParaRPr lang="en-GB" dirty="0"/>
          </a:p>
        </p:txBody>
      </p:sp>
      <p:sp>
        <p:nvSpPr>
          <p:cNvPr id="4" name="TextBox 3">
            <a:extLst>
              <a:ext uri="{FF2B5EF4-FFF2-40B4-BE49-F238E27FC236}">
                <a16:creationId xmlns:a16="http://schemas.microsoft.com/office/drawing/2014/main" id="{A9C8ADE9-75CD-4D87-9BD0-E5C9666A7E4E}"/>
              </a:ext>
            </a:extLst>
          </p:cNvPr>
          <p:cNvSpPr txBox="1"/>
          <p:nvPr/>
        </p:nvSpPr>
        <p:spPr>
          <a:xfrm>
            <a:off x="1090569" y="3842157"/>
            <a:ext cx="10192624" cy="2554545"/>
          </a:xfrm>
          <a:prstGeom prst="rect">
            <a:avLst/>
          </a:prstGeom>
          <a:noFill/>
          <a:ln>
            <a:solidFill>
              <a:srgbClr val="00B0F0"/>
            </a:solidFill>
          </a:ln>
        </p:spPr>
        <p:txBody>
          <a:bodyPr wrap="square" rtlCol="0">
            <a:spAutoFit/>
          </a:bodyPr>
          <a:lstStyle/>
          <a:p>
            <a:r>
              <a:rPr lang="en-GB" sz="2000" dirty="0">
                <a:solidFill>
                  <a:srgbClr val="00B0F0"/>
                </a:solidFill>
              </a:rPr>
              <a:t>Settings that commonly cause problems:</a:t>
            </a:r>
          </a:p>
          <a:p>
            <a:endParaRPr lang="en-GB" sz="2000" dirty="0">
              <a:solidFill>
                <a:srgbClr val="00B0F0"/>
              </a:solidFill>
            </a:endParaRPr>
          </a:p>
          <a:p>
            <a:r>
              <a:rPr lang="en-GB" sz="2000" dirty="0">
                <a:solidFill>
                  <a:srgbClr val="00B0F0"/>
                </a:solidFill>
              </a:rPr>
              <a:t>Mode of operation (CSP, CSV, CST). May default to CSP or No Mode.</a:t>
            </a:r>
          </a:p>
          <a:p>
            <a:r>
              <a:rPr lang="en-GB" sz="2000" dirty="0">
                <a:solidFill>
                  <a:srgbClr val="00B0F0"/>
                </a:solidFill>
              </a:rPr>
              <a:t>Maximum speed. Sometimes defaults to zero.</a:t>
            </a:r>
          </a:p>
          <a:p>
            <a:r>
              <a:rPr lang="en-GB" sz="2000" dirty="0">
                <a:solidFill>
                  <a:srgbClr val="00B0F0"/>
                </a:solidFill>
              </a:rPr>
              <a:t>Torque limits. Sometimes defaults to zero.</a:t>
            </a:r>
          </a:p>
          <a:p>
            <a:r>
              <a:rPr lang="en-GB" sz="2000" dirty="0">
                <a:solidFill>
                  <a:srgbClr val="00B0F0"/>
                </a:solidFill>
              </a:rPr>
              <a:t>Position limits.</a:t>
            </a:r>
          </a:p>
          <a:p>
            <a:r>
              <a:rPr lang="en-GB" sz="2000" dirty="0">
                <a:solidFill>
                  <a:srgbClr val="00B0F0"/>
                </a:solidFill>
              </a:rPr>
              <a:t>Scaling (Position, torque etc.)</a:t>
            </a:r>
          </a:p>
          <a:p>
            <a:r>
              <a:rPr lang="en-GB" sz="2000" dirty="0">
                <a:solidFill>
                  <a:srgbClr val="00B0F0"/>
                </a:solidFill>
              </a:rPr>
              <a:t>Encoder configuration</a:t>
            </a:r>
          </a:p>
        </p:txBody>
      </p:sp>
    </p:spTree>
    <p:extLst>
      <p:ext uri="{BB962C8B-B14F-4D97-AF65-F5344CB8AC3E}">
        <p14:creationId xmlns:p14="http://schemas.microsoft.com/office/powerpoint/2010/main" val="777748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30C4B-1107-4224-9683-F4954F6BE594}"/>
              </a:ext>
            </a:extLst>
          </p:cNvPr>
          <p:cNvSpPr>
            <a:spLocks noGrp="1"/>
          </p:cNvSpPr>
          <p:nvPr>
            <p:ph type="title"/>
          </p:nvPr>
        </p:nvSpPr>
        <p:spPr/>
        <p:txBody>
          <a:bodyPr/>
          <a:lstStyle/>
          <a:p>
            <a:pPr algn="ctr"/>
            <a:r>
              <a:rPr lang="en-GB" dirty="0">
                <a:solidFill>
                  <a:srgbClr val="FF0000"/>
                </a:solidFill>
              </a:rPr>
              <a:t>Traps when using EtherCAT with PMAC</a:t>
            </a:r>
            <a:endParaRPr lang="en-GB" dirty="0"/>
          </a:p>
        </p:txBody>
      </p:sp>
      <p:sp>
        <p:nvSpPr>
          <p:cNvPr id="3" name="Content Placeholder 2">
            <a:extLst>
              <a:ext uri="{FF2B5EF4-FFF2-40B4-BE49-F238E27FC236}">
                <a16:creationId xmlns:a16="http://schemas.microsoft.com/office/drawing/2014/main" id="{368ECFBF-5E0E-4A46-AF66-DC75A01E79FE}"/>
              </a:ext>
            </a:extLst>
          </p:cNvPr>
          <p:cNvSpPr>
            <a:spLocks noGrp="1"/>
          </p:cNvSpPr>
          <p:nvPr>
            <p:ph idx="1"/>
          </p:nvPr>
        </p:nvSpPr>
        <p:spPr/>
        <p:txBody>
          <a:bodyPr/>
          <a:lstStyle/>
          <a:p>
            <a:r>
              <a:rPr lang="en-GB" dirty="0"/>
              <a:t>Most EtherCAT servo amplifiers use CAN over EtherCAT (</a:t>
            </a:r>
            <a:r>
              <a:rPr lang="en-GB" dirty="0" err="1"/>
              <a:t>CoE</a:t>
            </a:r>
            <a:r>
              <a:rPr lang="en-GB" dirty="0"/>
              <a:t>). Power PMAC can control them.</a:t>
            </a:r>
          </a:p>
          <a:p>
            <a:r>
              <a:rPr lang="en-GB" dirty="0"/>
              <a:t>Beckhoff amplifiers use SERCOS over EtherCAT (</a:t>
            </a:r>
            <a:r>
              <a:rPr lang="en-GB" dirty="0" err="1"/>
              <a:t>SoE</a:t>
            </a:r>
            <a:r>
              <a:rPr lang="en-GB" dirty="0"/>
              <a:t>). Power PMAC does not allow </a:t>
            </a:r>
            <a:r>
              <a:rPr lang="en-GB" dirty="0" err="1"/>
              <a:t>SoE</a:t>
            </a:r>
            <a:r>
              <a:rPr lang="en-GB" dirty="0"/>
              <a:t> at the moment, so cannot control Beckhoff amplifiers.</a:t>
            </a:r>
          </a:p>
          <a:p>
            <a:pPr marL="0" indent="0">
              <a:buNone/>
            </a:pPr>
            <a:endParaRPr lang="en-GB" dirty="0"/>
          </a:p>
        </p:txBody>
      </p:sp>
    </p:spTree>
    <p:extLst>
      <p:ext uri="{BB962C8B-B14F-4D97-AF65-F5344CB8AC3E}">
        <p14:creationId xmlns:p14="http://schemas.microsoft.com/office/powerpoint/2010/main" val="940317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BD5D-14F3-449F-B343-511E059D7521}"/>
              </a:ext>
            </a:extLst>
          </p:cNvPr>
          <p:cNvSpPr>
            <a:spLocks noGrp="1"/>
          </p:cNvSpPr>
          <p:nvPr>
            <p:ph type="title"/>
          </p:nvPr>
        </p:nvSpPr>
        <p:spPr/>
        <p:txBody>
          <a:bodyPr/>
          <a:lstStyle/>
          <a:p>
            <a:pPr algn="ctr"/>
            <a:r>
              <a:rPr lang="en-GB" dirty="0">
                <a:solidFill>
                  <a:srgbClr val="0070C0"/>
                </a:solidFill>
              </a:rPr>
              <a:t>Conclusions</a:t>
            </a:r>
          </a:p>
        </p:txBody>
      </p:sp>
      <p:sp>
        <p:nvSpPr>
          <p:cNvPr id="3" name="Content Placeholder 2">
            <a:extLst>
              <a:ext uri="{FF2B5EF4-FFF2-40B4-BE49-F238E27FC236}">
                <a16:creationId xmlns:a16="http://schemas.microsoft.com/office/drawing/2014/main" id="{B4F5F4CC-863B-445A-8FF8-D07144BB863B}"/>
              </a:ext>
            </a:extLst>
          </p:cNvPr>
          <p:cNvSpPr>
            <a:spLocks noGrp="1"/>
          </p:cNvSpPr>
          <p:nvPr>
            <p:ph idx="1"/>
          </p:nvPr>
        </p:nvSpPr>
        <p:spPr/>
        <p:txBody>
          <a:bodyPr/>
          <a:lstStyle/>
          <a:p>
            <a:r>
              <a:rPr lang="en-GB" dirty="0">
                <a:solidFill>
                  <a:srgbClr val="00B050"/>
                </a:solidFill>
              </a:rPr>
              <a:t>Direct control provides the best performance due to fast updates, low latency and Power PMAC features.</a:t>
            </a:r>
          </a:p>
          <a:p>
            <a:r>
              <a:rPr lang="en-GB" dirty="0">
                <a:solidFill>
                  <a:srgbClr val="00B050"/>
                </a:solidFill>
              </a:rPr>
              <a:t>An integrated controller such as the Power Brick LV-IMS provides one solution for many applications.</a:t>
            </a:r>
          </a:p>
          <a:p>
            <a:r>
              <a:rPr lang="en-GB" dirty="0">
                <a:solidFill>
                  <a:srgbClr val="FF0000"/>
                </a:solidFill>
              </a:rPr>
              <a:t>Distributed control requires a pick and mix approach.</a:t>
            </a:r>
          </a:p>
          <a:p>
            <a:r>
              <a:rPr lang="en-GB" dirty="0">
                <a:solidFill>
                  <a:srgbClr val="00B050"/>
                </a:solidFill>
              </a:rPr>
              <a:t>EtherCAT provides a convenient method to add extra axes and IO devices to a Power PMAC system.</a:t>
            </a:r>
          </a:p>
          <a:p>
            <a:r>
              <a:rPr lang="en-GB" dirty="0">
                <a:solidFill>
                  <a:srgbClr val="00B050"/>
                </a:solidFill>
              </a:rPr>
              <a:t>EtherCAT works well for less demanding applications.</a:t>
            </a:r>
          </a:p>
          <a:p>
            <a:r>
              <a:rPr lang="en-GB" dirty="0">
                <a:solidFill>
                  <a:srgbClr val="FF0000"/>
                </a:solidFill>
              </a:rPr>
              <a:t>An EtherCAT label doesn’t guarantee a trouble free integration!</a:t>
            </a:r>
          </a:p>
          <a:p>
            <a:endParaRPr lang="en-GB" dirty="0"/>
          </a:p>
        </p:txBody>
      </p:sp>
    </p:spTree>
    <p:extLst>
      <p:ext uri="{BB962C8B-B14F-4D97-AF65-F5344CB8AC3E}">
        <p14:creationId xmlns:p14="http://schemas.microsoft.com/office/powerpoint/2010/main" val="338234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1088C-6674-4F62-9BC0-BACEBB691DA4}"/>
              </a:ext>
            </a:extLst>
          </p:cNvPr>
          <p:cNvSpPr>
            <a:spLocks noGrp="1"/>
          </p:cNvSpPr>
          <p:nvPr>
            <p:ph type="title"/>
          </p:nvPr>
        </p:nvSpPr>
        <p:spPr/>
        <p:txBody>
          <a:bodyPr/>
          <a:lstStyle/>
          <a:p>
            <a:pPr algn="ctr"/>
            <a:r>
              <a:rPr lang="en-GB" b="1" dirty="0">
                <a:solidFill>
                  <a:schemeClr val="accent1">
                    <a:lumMod val="50000"/>
                  </a:schemeClr>
                </a:solidFill>
              </a:rPr>
              <a:t>Who are Faraday Motion Controls</a:t>
            </a:r>
          </a:p>
        </p:txBody>
      </p:sp>
      <p:sp>
        <p:nvSpPr>
          <p:cNvPr id="3" name="Content Placeholder 2">
            <a:extLst>
              <a:ext uri="{FF2B5EF4-FFF2-40B4-BE49-F238E27FC236}">
                <a16:creationId xmlns:a16="http://schemas.microsoft.com/office/drawing/2014/main" id="{BB32E83E-838B-402A-98C1-DE48FEE4F4C7}"/>
              </a:ext>
            </a:extLst>
          </p:cNvPr>
          <p:cNvSpPr>
            <a:spLocks noGrp="1"/>
          </p:cNvSpPr>
          <p:nvPr>
            <p:ph idx="1"/>
          </p:nvPr>
        </p:nvSpPr>
        <p:spPr/>
        <p:txBody>
          <a:bodyPr/>
          <a:lstStyle/>
          <a:p>
            <a:r>
              <a:rPr lang="en-GB" dirty="0"/>
              <a:t>Formerly Delta Tau (UK).</a:t>
            </a:r>
          </a:p>
          <a:p>
            <a:r>
              <a:rPr lang="en-GB" dirty="0"/>
              <a:t>OMRON took over the whole of Delta Tau.</a:t>
            </a:r>
          </a:p>
          <a:p>
            <a:r>
              <a:rPr lang="en-GB" dirty="0"/>
              <a:t>Andy Joslin and Tony Jacobs bought back Delta Tau UK from OMRON to form Faraday Motion Controls in 2017.</a:t>
            </a:r>
          </a:p>
          <a:p>
            <a:endParaRPr lang="en-GB" dirty="0"/>
          </a:p>
          <a:p>
            <a:r>
              <a:rPr lang="en-GB" dirty="0"/>
              <a:t>Same people providing the same systems to the scientific community.</a:t>
            </a:r>
          </a:p>
        </p:txBody>
      </p:sp>
    </p:spTree>
    <p:extLst>
      <p:ext uri="{BB962C8B-B14F-4D97-AF65-F5344CB8AC3E}">
        <p14:creationId xmlns:p14="http://schemas.microsoft.com/office/powerpoint/2010/main" val="426368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BFFD1-C915-43DF-98E2-9D55D1A260BD}"/>
              </a:ext>
            </a:extLst>
          </p:cNvPr>
          <p:cNvSpPr>
            <a:spLocks noGrp="1"/>
          </p:cNvSpPr>
          <p:nvPr>
            <p:ph type="title"/>
          </p:nvPr>
        </p:nvSpPr>
        <p:spPr/>
        <p:txBody>
          <a:bodyPr/>
          <a:lstStyle/>
          <a:p>
            <a:pPr algn="ctr"/>
            <a:r>
              <a:rPr lang="en-GB" dirty="0">
                <a:solidFill>
                  <a:srgbClr val="0070C0"/>
                </a:solidFill>
              </a:rPr>
              <a:t>Power PMAC Systems</a:t>
            </a:r>
          </a:p>
        </p:txBody>
      </p:sp>
      <p:sp>
        <p:nvSpPr>
          <p:cNvPr id="3" name="Content Placeholder 2">
            <a:extLst>
              <a:ext uri="{FF2B5EF4-FFF2-40B4-BE49-F238E27FC236}">
                <a16:creationId xmlns:a16="http://schemas.microsoft.com/office/drawing/2014/main" id="{0E49F6D4-1DA5-405A-BBE7-AD808B02813C}"/>
              </a:ext>
            </a:extLst>
          </p:cNvPr>
          <p:cNvSpPr>
            <a:spLocks noGrp="1"/>
          </p:cNvSpPr>
          <p:nvPr>
            <p:ph idx="1"/>
          </p:nvPr>
        </p:nvSpPr>
        <p:spPr/>
        <p:txBody>
          <a:bodyPr/>
          <a:lstStyle/>
          <a:p>
            <a:r>
              <a:rPr lang="en-GB" dirty="0"/>
              <a:t>Advantages/disadvantages of local vs. distributed control with Power PMAC</a:t>
            </a:r>
          </a:p>
          <a:p>
            <a:r>
              <a:rPr lang="en-GB" dirty="0"/>
              <a:t>Use of </a:t>
            </a:r>
            <a:r>
              <a:rPr lang="en-GB" dirty="0" err="1"/>
              <a:t>EtherCAT</a:t>
            </a:r>
            <a:r>
              <a:rPr lang="en-GB" dirty="0"/>
              <a:t> with Power PMAC</a:t>
            </a:r>
          </a:p>
          <a:p>
            <a:endParaRPr lang="en-GB" dirty="0"/>
          </a:p>
        </p:txBody>
      </p:sp>
      <p:pic>
        <p:nvPicPr>
          <p:cNvPr id="4" name="Picture 3">
            <a:extLst>
              <a:ext uri="{FF2B5EF4-FFF2-40B4-BE49-F238E27FC236}">
                <a16:creationId xmlns:a16="http://schemas.microsoft.com/office/drawing/2014/main" id="{D3358ED5-8068-4F5B-9319-51CEC4BF9F4F}"/>
              </a:ext>
            </a:extLst>
          </p:cNvPr>
          <p:cNvPicPr>
            <a:picLocks noChangeAspect="1"/>
          </p:cNvPicPr>
          <p:nvPr/>
        </p:nvPicPr>
        <p:blipFill>
          <a:blip r:embed="rId2"/>
          <a:stretch>
            <a:fillRect/>
          </a:stretch>
        </p:blipFill>
        <p:spPr>
          <a:xfrm>
            <a:off x="535830" y="4317782"/>
            <a:ext cx="3976396" cy="1837784"/>
          </a:xfrm>
          <a:prstGeom prst="rect">
            <a:avLst/>
          </a:prstGeom>
        </p:spPr>
      </p:pic>
      <p:pic>
        <p:nvPicPr>
          <p:cNvPr id="1026" name="Picture 2" descr="Image result for ck3e">
            <a:extLst>
              <a:ext uri="{FF2B5EF4-FFF2-40B4-BE49-F238E27FC236}">
                <a16:creationId xmlns:a16="http://schemas.microsoft.com/office/drawing/2014/main" id="{91B13CD7-E30A-40B6-A818-567260BB52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2489" y="3864593"/>
            <a:ext cx="2870524" cy="28705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9EC3DC2-1397-43E0-BBEA-2980C8DC24A9}"/>
              </a:ext>
            </a:extLst>
          </p:cNvPr>
          <p:cNvSpPr txBox="1"/>
          <p:nvPr/>
        </p:nvSpPr>
        <p:spPr>
          <a:xfrm>
            <a:off x="1601949" y="3704315"/>
            <a:ext cx="1968759" cy="369332"/>
          </a:xfrm>
          <a:prstGeom prst="rect">
            <a:avLst/>
          </a:prstGeom>
          <a:noFill/>
        </p:spPr>
        <p:txBody>
          <a:bodyPr wrap="square" rtlCol="0">
            <a:spAutoFit/>
          </a:bodyPr>
          <a:lstStyle/>
          <a:p>
            <a:r>
              <a:rPr lang="en-GB" dirty="0" err="1"/>
              <a:t>PowerBrick</a:t>
            </a:r>
            <a:r>
              <a:rPr lang="en-GB" dirty="0"/>
              <a:t> LV-IMS</a:t>
            </a:r>
          </a:p>
        </p:txBody>
      </p:sp>
      <p:sp>
        <p:nvSpPr>
          <p:cNvPr id="7" name="TextBox 6">
            <a:extLst>
              <a:ext uri="{FF2B5EF4-FFF2-40B4-BE49-F238E27FC236}">
                <a16:creationId xmlns:a16="http://schemas.microsoft.com/office/drawing/2014/main" id="{FA03AE22-9E48-4F70-A7FD-22F4B7AB7F4A}"/>
              </a:ext>
            </a:extLst>
          </p:cNvPr>
          <p:cNvSpPr txBox="1"/>
          <p:nvPr/>
        </p:nvSpPr>
        <p:spPr>
          <a:xfrm>
            <a:off x="5553706" y="3631962"/>
            <a:ext cx="2379307" cy="369332"/>
          </a:xfrm>
          <a:prstGeom prst="rect">
            <a:avLst/>
          </a:prstGeom>
          <a:noFill/>
        </p:spPr>
        <p:txBody>
          <a:bodyPr wrap="square" rtlCol="0">
            <a:spAutoFit/>
          </a:bodyPr>
          <a:lstStyle/>
          <a:p>
            <a:r>
              <a:rPr lang="en-GB" dirty="0"/>
              <a:t>CK3E </a:t>
            </a:r>
            <a:r>
              <a:rPr lang="en-GB" dirty="0" err="1"/>
              <a:t>EtherCAT</a:t>
            </a:r>
            <a:r>
              <a:rPr lang="en-GB" dirty="0"/>
              <a:t> master</a:t>
            </a:r>
          </a:p>
        </p:txBody>
      </p:sp>
      <p:pic>
        <p:nvPicPr>
          <p:cNvPr id="1028" name="Picture 4">
            <a:extLst>
              <a:ext uri="{FF2B5EF4-FFF2-40B4-BE49-F238E27FC236}">
                <a16:creationId xmlns:a16="http://schemas.microsoft.com/office/drawing/2014/main" id="{A83F7A4B-7F9D-430A-B098-E919DBA20D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03177" y="3989286"/>
            <a:ext cx="3896514" cy="24742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8CB24C2-6564-4D5C-B865-9A5FE404EFE1}"/>
              </a:ext>
            </a:extLst>
          </p:cNvPr>
          <p:cNvSpPr txBox="1"/>
          <p:nvPr/>
        </p:nvSpPr>
        <p:spPr>
          <a:xfrm>
            <a:off x="9676860" y="3619954"/>
            <a:ext cx="1135310" cy="369332"/>
          </a:xfrm>
          <a:prstGeom prst="rect">
            <a:avLst/>
          </a:prstGeom>
          <a:noFill/>
        </p:spPr>
        <p:txBody>
          <a:bodyPr wrap="square" rtlCol="0">
            <a:spAutoFit/>
          </a:bodyPr>
          <a:lstStyle/>
          <a:p>
            <a:r>
              <a:rPr lang="en-GB" dirty="0"/>
              <a:t>UMAC</a:t>
            </a:r>
          </a:p>
        </p:txBody>
      </p:sp>
    </p:spTree>
    <p:extLst>
      <p:ext uri="{BB962C8B-B14F-4D97-AF65-F5344CB8AC3E}">
        <p14:creationId xmlns:p14="http://schemas.microsoft.com/office/powerpoint/2010/main" val="537349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747E6-40F7-48A4-A283-69E62EC3ED85}"/>
              </a:ext>
            </a:extLst>
          </p:cNvPr>
          <p:cNvSpPr>
            <a:spLocks noGrp="1"/>
          </p:cNvSpPr>
          <p:nvPr>
            <p:ph type="title"/>
          </p:nvPr>
        </p:nvSpPr>
        <p:spPr/>
        <p:txBody>
          <a:bodyPr/>
          <a:lstStyle/>
          <a:p>
            <a:pPr algn="ctr"/>
            <a:r>
              <a:rPr lang="en-GB" dirty="0"/>
              <a:t>System Architectures</a:t>
            </a:r>
          </a:p>
        </p:txBody>
      </p:sp>
      <p:sp>
        <p:nvSpPr>
          <p:cNvPr id="3" name="Content Placeholder 2">
            <a:extLst>
              <a:ext uri="{FF2B5EF4-FFF2-40B4-BE49-F238E27FC236}">
                <a16:creationId xmlns:a16="http://schemas.microsoft.com/office/drawing/2014/main" id="{A5F18FD4-FEE7-457B-A819-3BA34CC6951B}"/>
              </a:ext>
            </a:extLst>
          </p:cNvPr>
          <p:cNvSpPr>
            <a:spLocks noGrp="1"/>
          </p:cNvSpPr>
          <p:nvPr>
            <p:ph idx="1"/>
          </p:nvPr>
        </p:nvSpPr>
        <p:spPr>
          <a:xfrm>
            <a:off x="838200" y="1825625"/>
            <a:ext cx="3607965" cy="4351338"/>
          </a:xfrm>
          <a:ln>
            <a:solidFill>
              <a:schemeClr val="accent1"/>
            </a:solidFill>
          </a:ln>
        </p:spPr>
        <p:txBody>
          <a:bodyPr/>
          <a:lstStyle/>
          <a:p>
            <a:r>
              <a:rPr lang="en-GB" sz="1600" dirty="0"/>
              <a:t>Direct connection (e.g. </a:t>
            </a:r>
            <a:r>
              <a:rPr lang="en-GB" sz="1600" dirty="0" err="1"/>
              <a:t>PowerBrick</a:t>
            </a:r>
            <a:r>
              <a:rPr lang="en-GB" sz="1600" dirty="0"/>
              <a:t> LV)</a:t>
            </a:r>
          </a:p>
          <a:p>
            <a:endParaRPr lang="en-GB" dirty="0"/>
          </a:p>
        </p:txBody>
      </p:sp>
      <p:sp>
        <p:nvSpPr>
          <p:cNvPr id="4" name="Content Placeholder 2">
            <a:extLst>
              <a:ext uri="{FF2B5EF4-FFF2-40B4-BE49-F238E27FC236}">
                <a16:creationId xmlns:a16="http://schemas.microsoft.com/office/drawing/2014/main" id="{B8B790EF-9C5B-450A-BD13-6A62F1DA5B77}"/>
              </a:ext>
            </a:extLst>
          </p:cNvPr>
          <p:cNvSpPr txBox="1">
            <a:spLocks/>
          </p:cNvSpPr>
          <p:nvPr/>
        </p:nvSpPr>
        <p:spPr>
          <a:xfrm>
            <a:off x="4513976" y="1825625"/>
            <a:ext cx="3607965" cy="435133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err="1"/>
              <a:t>EtherCAT</a:t>
            </a:r>
            <a:r>
              <a:rPr lang="en-GB" sz="1600" dirty="0"/>
              <a:t> (e.g. CK3E master)</a:t>
            </a:r>
          </a:p>
          <a:p>
            <a:endParaRPr lang="en-GB" dirty="0"/>
          </a:p>
        </p:txBody>
      </p:sp>
      <p:sp>
        <p:nvSpPr>
          <p:cNvPr id="5" name="Content Placeholder 2">
            <a:extLst>
              <a:ext uri="{FF2B5EF4-FFF2-40B4-BE49-F238E27FC236}">
                <a16:creationId xmlns:a16="http://schemas.microsoft.com/office/drawing/2014/main" id="{E9C46517-4FAD-485E-AA11-74F49B748286}"/>
              </a:ext>
            </a:extLst>
          </p:cNvPr>
          <p:cNvSpPr txBox="1">
            <a:spLocks/>
          </p:cNvSpPr>
          <p:nvPr/>
        </p:nvSpPr>
        <p:spPr>
          <a:xfrm>
            <a:off x="8255466" y="1825625"/>
            <a:ext cx="3607965" cy="435133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Mixed (e.g. </a:t>
            </a:r>
            <a:r>
              <a:rPr lang="en-GB" sz="1600" dirty="0" err="1"/>
              <a:t>PowerBrick</a:t>
            </a:r>
            <a:r>
              <a:rPr lang="en-GB" sz="1600" dirty="0"/>
              <a:t> LV + </a:t>
            </a:r>
            <a:r>
              <a:rPr lang="en-GB" sz="1600" dirty="0" err="1"/>
              <a:t>EtherCAT</a:t>
            </a:r>
            <a:r>
              <a:rPr lang="en-GB" sz="1600" dirty="0"/>
              <a:t>)</a:t>
            </a:r>
          </a:p>
          <a:p>
            <a:endParaRPr lang="en-GB" dirty="0"/>
          </a:p>
        </p:txBody>
      </p:sp>
      <p:sp>
        <p:nvSpPr>
          <p:cNvPr id="6" name="Rectangle 5">
            <a:extLst>
              <a:ext uri="{FF2B5EF4-FFF2-40B4-BE49-F238E27FC236}">
                <a16:creationId xmlns:a16="http://schemas.microsoft.com/office/drawing/2014/main" id="{850844BB-05D5-4D2D-ADC0-38AB15206653}"/>
              </a:ext>
            </a:extLst>
          </p:cNvPr>
          <p:cNvSpPr/>
          <p:nvPr/>
        </p:nvSpPr>
        <p:spPr>
          <a:xfrm>
            <a:off x="1183458" y="2659308"/>
            <a:ext cx="2097248" cy="553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23E35078-7889-4D01-9A18-F6D816E58120}"/>
              </a:ext>
            </a:extLst>
          </p:cNvPr>
          <p:cNvSpPr/>
          <p:nvPr/>
        </p:nvSpPr>
        <p:spPr>
          <a:xfrm>
            <a:off x="1108657" y="4148359"/>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E3E5A7C5-BDD0-4046-8F3F-EEE4D17657A3}"/>
              </a:ext>
            </a:extLst>
          </p:cNvPr>
          <p:cNvSpPr/>
          <p:nvPr/>
        </p:nvSpPr>
        <p:spPr>
          <a:xfrm>
            <a:off x="1411360" y="4148359"/>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0AEDB710-414A-4339-AE54-B6CBF21FAF72}"/>
              </a:ext>
            </a:extLst>
          </p:cNvPr>
          <p:cNvSpPr/>
          <p:nvPr/>
        </p:nvSpPr>
        <p:spPr>
          <a:xfrm>
            <a:off x="1701828" y="4138945"/>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303C83F5-993A-410B-9A4E-74FD82EAB09D}"/>
              </a:ext>
            </a:extLst>
          </p:cNvPr>
          <p:cNvSpPr/>
          <p:nvPr/>
        </p:nvSpPr>
        <p:spPr>
          <a:xfrm>
            <a:off x="2004531" y="413894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5231D304-F429-44E3-88D0-F71FE66C811A}"/>
              </a:ext>
            </a:extLst>
          </p:cNvPr>
          <p:cNvSpPr/>
          <p:nvPr/>
        </p:nvSpPr>
        <p:spPr>
          <a:xfrm>
            <a:off x="2300942" y="4134750"/>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46A1992-7E32-40C4-B5D3-BAB132702757}"/>
              </a:ext>
            </a:extLst>
          </p:cNvPr>
          <p:cNvSpPr/>
          <p:nvPr/>
        </p:nvSpPr>
        <p:spPr>
          <a:xfrm>
            <a:off x="2603645" y="4138945"/>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AF581EB0-6FE1-47D7-9E8A-89E25FFAF4AD}"/>
              </a:ext>
            </a:extLst>
          </p:cNvPr>
          <p:cNvSpPr/>
          <p:nvPr/>
        </p:nvSpPr>
        <p:spPr>
          <a:xfrm>
            <a:off x="2901454" y="4138945"/>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20F9D2C2-FADF-4DEA-9E51-D339F18174CF}"/>
              </a:ext>
            </a:extLst>
          </p:cNvPr>
          <p:cNvSpPr/>
          <p:nvPr/>
        </p:nvSpPr>
        <p:spPr>
          <a:xfrm>
            <a:off x="3198563" y="4130555"/>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a:extLst>
              <a:ext uri="{FF2B5EF4-FFF2-40B4-BE49-F238E27FC236}">
                <a16:creationId xmlns:a16="http://schemas.microsoft.com/office/drawing/2014/main" id="{B45D3E3E-9997-4E92-B05A-B4771DB087B8}"/>
              </a:ext>
            </a:extLst>
          </p:cNvPr>
          <p:cNvCxnSpPr>
            <a:cxnSpLocks/>
            <a:endCxn id="7" idx="0"/>
          </p:cNvCxnSpPr>
          <p:nvPr/>
        </p:nvCxnSpPr>
        <p:spPr>
          <a:xfrm flipH="1">
            <a:off x="1226103" y="3120702"/>
            <a:ext cx="67811" cy="10276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63AB3BF-7A2B-45DB-9629-938622E1F0D4}"/>
              </a:ext>
            </a:extLst>
          </p:cNvPr>
          <p:cNvCxnSpPr>
            <a:endCxn id="8" idx="0"/>
          </p:cNvCxnSpPr>
          <p:nvPr/>
        </p:nvCxnSpPr>
        <p:spPr>
          <a:xfrm flipH="1">
            <a:off x="1528806" y="3212981"/>
            <a:ext cx="349" cy="9353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680369E-010D-4FB6-A1BF-0AA13380298D}"/>
              </a:ext>
            </a:extLst>
          </p:cNvPr>
          <p:cNvCxnSpPr>
            <a:cxnSpLocks/>
            <a:endCxn id="9" idx="0"/>
          </p:cNvCxnSpPr>
          <p:nvPr/>
        </p:nvCxnSpPr>
        <p:spPr>
          <a:xfrm>
            <a:off x="1779777" y="3204079"/>
            <a:ext cx="39497" cy="9348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CF7CA9B-76ED-469F-ADF9-B4CD7D06594D}"/>
              </a:ext>
            </a:extLst>
          </p:cNvPr>
          <p:cNvCxnSpPr>
            <a:cxnSpLocks/>
            <a:endCxn id="10" idx="0"/>
          </p:cNvCxnSpPr>
          <p:nvPr/>
        </p:nvCxnSpPr>
        <p:spPr>
          <a:xfrm>
            <a:off x="2085800" y="3217687"/>
            <a:ext cx="36177" cy="921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861E5CC-ACE6-4526-B83F-FFA7BA1F730E}"/>
              </a:ext>
            </a:extLst>
          </p:cNvPr>
          <p:cNvCxnSpPr>
            <a:endCxn id="11" idx="0"/>
          </p:cNvCxnSpPr>
          <p:nvPr/>
        </p:nvCxnSpPr>
        <p:spPr>
          <a:xfrm flipH="1">
            <a:off x="2418388" y="3217687"/>
            <a:ext cx="8388" cy="917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0EFEB88-CC1D-4EFF-A923-6D5FACA2C79C}"/>
              </a:ext>
            </a:extLst>
          </p:cNvPr>
          <p:cNvCxnSpPr>
            <a:endCxn id="12" idx="0"/>
          </p:cNvCxnSpPr>
          <p:nvPr/>
        </p:nvCxnSpPr>
        <p:spPr>
          <a:xfrm>
            <a:off x="2693302" y="3222138"/>
            <a:ext cx="27789" cy="916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569C69F-0979-4AAC-B786-E09039C04DDC}"/>
              </a:ext>
            </a:extLst>
          </p:cNvPr>
          <p:cNvCxnSpPr/>
          <p:nvPr/>
        </p:nvCxnSpPr>
        <p:spPr>
          <a:xfrm>
            <a:off x="2972062" y="3222266"/>
            <a:ext cx="39148" cy="9082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E1A17A8-DA8C-4D05-BA96-8BF1BA38C82D}"/>
              </a:ext>
            </a:extLst>
          </p:cNvPr>
          <p:cNvCxnSpPr>
            <a:cxnSpLocks/>
            <a:endCxn id="14" idx="0"/>
          </p:cNvCxnSpPr>
          <p:nvPr/>
        </p:nvCxnSpPr>
        <p:spPr>
          <a:xfrm>
            <a:off x="3172610" y="3204079"/>
            <a:ext cx="143399" cy="926476"/>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C69D648-AD28-4951-80EA-57B49E2264F5}"/>
              </a:ext>
            </a:extLst>
          </p:cNvPr>
          <p:cNvSpPr/>
          <p:nvPr/>
        </p:nvSpPr>
        <p:spPr>
          <a:xfrm>
            <a:off x="4798503" y="2751589"/>
            <a:ext cx="264514" cy="553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9EBBA8FD-B55A-4F67-8D20-6DBDF01E8D9E}"/>
              </a:ext>
            </a:extLst>
          </p:cNvPr>
          <p:cNvSpPr/>
          <p:nvPr/>
        </p:nvSpPr>
        <p:spPr>
          <a:xfrm>
            <a:off x="6185701" y="2742686"/>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16FCB22B-63D8-42F9-B411-81CC828FCD2F}"/>
              </a:ext>
            </a:extLst>
          </p:cNvPr>
          <p:cNvSpPr/>
          <p:nvPr/>
        </p:nvSpPr>
        <p:spPr>
          <a:xfrm>
            <a:off x="6602485" y="2742685"/>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390BD805-1994-456E-B888-34207C4927F8}"/>
              </a:ext>
            </a:extLst>
          </p:cNvPr>
          <p:cNvSpPr/>
          <p:nvPr/>
        </p:nvSpPr>
        <p:spPr>
          <a:xfrm>
            <a:off x="7067529" y="2742684"/>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BF5D6C20-74B8-43C9-8112-D20082065BB7}"/>
              </a:ext>
            </a:extLst>
          </p:cNvPr>
          <p:cNvSpPr/>
          <p:nvPr/>
        </p:nvSpPr>
        <p:spPr>
          <a:xfrm>
            <a:off x="4798503" y="4505964"/>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372EAEBA-855D-4D4F-A38F-3528EB648523}"/>
              </a:ext>
            </a:extLst>
          </p:cNvPr>
          <p:cNvSpPr/>
          <p:nvPr/>
        </p:nvSpPr>
        <p:spPr>
          <a:xfrm>
            <a:off x="5215287" y="4505964"/>
            <a:ext cx="238498"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2D8B8E39-05F8-42E5-8883-30A5AF05BB2A}"/>
              </a:ext>
            </a:extLst>
          </p:cNvPr>
          <p:cNvSpPr/>
          <p:nvPr/>
        </p:nvSpPr>
        <p:spPr>
          <a:xfrm>
            <a:off x="5632071" y="4492565"/>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12926560-BC8D-4508-A368-06B8B923522A}"/>
              </a:ext>
            </a:extLst>
          </p:cNvPr>
          <p:cNvSpPr/>
          <p:nvPr/>
        </p:nvSpPr>
        <p:spPr>
          <a:xfrm>
            <a:off x="6904205" y="4459823"/>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85660E14-EF7C-4416-A5A4-5E5FB3BBE86E}"/>
              </a:ext>
            </a:extLst>
          </p:cNvPr>
          <p:cNvSpPr/>
          <p:nvPr/>
        </p:nvSpPr>
        <p:spPr>
          <a:xfrm>
            <a:off x="7332043" y="4452830"/>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Straight Connector 44">
            <a:extLst>
              <a:ext uri="{FF2B5EF4-FFF2-40B4-BE49-F238E27FC236}">
                <a16:creationId xmlns:a16="http://schemas.microsoft.com/office/drawing/2014/main" id="{6D9650CF-DFD2-4B19-96E5-B6121A079511}"/>
              </a:ext>
            </a:extLst>
          </p:cNvPr>
          <p:cNvCxnSpPr>
            <a:stCxn id="35" idx="3"/>
            <a:endCxn id="36" idx="1"/>
          </p:cNvCxnSpPr>
          <p:nvPr/>
        </p:nvCxnSpPr>
        <p:spPr>
          <a:xfrm flipV="1">
            <a:off x="5063017" y="2977835"/>
            <a:ext cx="1122684" cy="50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695C041-D2F0-4F59-8FCF-4948682312EF}"/>
              </a:ext>
            </a:extLst>
          </p:cNvPr>
          <p:cNvCxnSpPr>
            <a:stCxn id="36" idx="3"/>
            <a:endCxn id="37" idx="1"/>
          </p:cNvCxnSpPr>
          <p:nvPr/>
        </p:nvCxnSpPr>
        <p:spPr>
          <a:xfrm flipV="1">
            <a:off x="6450215" y="2977834"/>
            <a:ext cx="1522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A31D826D-F1B5-4B3F-9BC1-1167C96873C7}"/>
              </a:ext>
            </a:extLst>
          </p:cNvPr>
          <p:cNvCxnSpPr>
            <a:stCxn id="37" idx="3"/>
            <a:endCxn id="38" idx="1"/>
          </p:cNvCxnSpPr>
          <p:nvPr/>
        </p:nvCxnSpPr>
        <p:spPr>
          <a:xfrm flipV="1">
            <a:off x="6866999" y="2977833"/>
            <a:ext cx="20053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E9D09E0-984F-4083-B25F-50DF435CDDC5}"/>
              </a:ext>
            </a:extLst>
          </p:cNvPr>
          <p:cNvCxnSpPr>
            <a:stCxn id="38" idx="3"/>
          </p:cNvCxnSpPr>
          <p:nvPr/>
        </p:nvCxnSpPr>
        <p:spPr>
          <a:xfrm flipV="1">
            <a:off x="7332043" y="2977832"/>
            <a:ext cx="62910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59D5C98-1D4A-4E06-B699-3F6E2E71134C}"/>
              </a:ext>
            </a:extLst>
          </p:cNvPr>
          <p:cNvCxnSpPr/>
          <p:nvPr/>
        </p:nvCxnSpPr>
        <p:spPr>
          <a:xfrm>
            <a:off x="7949357" y="3003130"/>
            <a:ext cx="0" cy="123751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DFA04A9-B79B-40D8-821B-743F8EB7760F}"/>
              </a:ext>
            </a:extLst>
          </p:cNvPr>
          <p:cNvCxnSpPr/>
          <p:nvPr/>
        </p:nvCxnSpPr>
        <p:spPr>
          <a:xfrm flipH="1" flipV="1">
            <a:off x="4630723" y="4222836"/>
            <a:ext cx="3330429" cy="8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80EA6C1-65AF-408D-B5D6-FDCF52A173A6}"/>
              </a:ext>
            </a:extLst>
          </p:cNvPr>
          <p:cNvCxnSpPr>
            <a:cxnSpLocks/>
          </p:cNvCxnSpPr>
          <p:nvPr/>
        </p:nvCxnSpPr>
        <p:spPr>
          <a:xfrm>
            <a:off x="4618838" y="4222836"/>
            <a:ext cx="0" cy="504877"/>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28A9F94-4AC1-401E-8F71-E8DB75C6C4A3}"/>
              </a:ext>
            </a:extLst>
          </p:cNvPr>
          <p:cNvCxnSpPr>
            <a:endCxn id="39" idx="1"/>
          </p:cNvCxnSpPr>
          <p:nvPr/>
        </p:nvCxnSpPr>
        <p:spPr>
          <a:xfrm>
            <a:off x="4630723" y="4741112"/>
            <a:ext cx="16778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7814B3D-AC92-4173-9911-C09F991FFCA8}"/>
              </a:ext>
            </a:extLst>
          </p:cNvPr>
          <p:cNvCxnSpPr>
            <a:cxnSpLocks/>
            <a:stCxn id="39" idx="3"/>
            <a:endCxn id="40" idx="1"/>
          </p:cNvCxnSpPr>
          <p:nvPr/>
        </p:nvCxnSpPr>
        <p:spPr>
          <a:xfrm>
            <a:off x="5063017" y="4741113"/>
            <a:ext cx="1522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6F3870D-DABC-4C0C-936F-09E726AAC09C}"/>
              </a:ext>
            </a:extLst>
          </p:cNvPr>
          <p:cNvCxnSpPr>
            <a:cxnSpLocks/>
            <a:stCxn id="40" idx="3"/>
            <a:endCxn id="41" idx="1"/>
          </p:cNvCxnSpPr>
          <p:nvPr/>
        </p:nvCxnSpPr>
        <p:spPr>
          <a:xfrm flipV="1">
            <a:off x="5453785" y="4727714"/>
            <a:ext cx="178286" cy="13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F69050-4029-4BFD-85B4-04980824CA4D}"/>
              </a:ext>
            </a:extLst>
          </p:cNvPr>
          <p:cNvCxnSpPr>
            <a:stCxn id="41" idx="3"/>
            <a:endCxn id="42" idx="1"/>
          </p:cNvCxnSpPr>
          <p:nvPr/>
        </p:nvCxnSpPr>
        <p:spPr>
          <a:xfrm flipV="1">
            <a:off x="5896585" y="4694972"/>
            <a:ext cx="1007620" cy="32742"/>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2D60770-7F53-4B5E-93C4-007F32C00910}"/>
              </a:ext>
            </a:extLst>
          </p:cNvPr>
          <p:cNvCxnSpPr>
            <a:stCxn id="42" idx="3"/>
            <a:endCxn id="43" idx="1"/>
          </p:cNvCxnSpPr>
          <p:nvPr/>
        </p:nvCxnSpPr>
        <p:spPr>
          <a:xfrm flipV="1">
            <a:off x="7168719" y="4687979"/>
            <a:ext cx="163324" cy="6993"/>
          </a:xfrm>
          <a:prstGeom prst="line">
            <a:avLst/>
          </a:prstGeom>
        </p:spPr>
        <p:style>
          <a:lnRef idx="1">
            <a:schemeClr val="accent1"/>
          </a:lnRef>
          <a:fillRef idx="0">
            <a:schemeClr val="accent1"/>
          </a:fillRef>
          <a:effectRef idx="0">
            <a:schemeClr val="accent1"/>
          </a:effectRef>
          <a:fontRef idx="minor">
            <a:schemeClr val="tx1"/>
          </a:fontRef>
        </p:style>
      </p:cxnSp>
      <p:sp>
        <p:nvSpPr>
          <p:cNvPr id="72" name="Oval 71">
            <a:extLst>
              <a:ext uri="{FF2B5EF4-FFF2-40B4-BE49-F238E27FC236}">
                <a16:creationId xmlns:a16="http://schemas.microsoft.com/office/drawing/2014/main" id="{62B0E219-E4AE-437B-8C10-081C1D02580C}"/>
              </a:ext>
            </a:extLst>
          </p:cNvPr>
          <p:cNvSpPr/>
          <p:nvPr/>
        </p:nvSpPr>
        <p:spPr>
          <a:xfrm>
            <a:off x="6201302" y="3437188"/>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72">
            <a:extLst>
              <a:ext uri="{FF2B5EF4-FFF2-40B4-BE49-F238E27FC236}">
                <a16:creationId xmlns:a16="http://schemas.microsoft.com/office/drawing/2014/main" id="{8A1CDF34-8580-4F4A-BCD7-186823D82BFE}"/>
              </a:ext>
            </a:extLst>
          </p:cNvPr>
          <p:cNvSpPr/>
          <p:nvPr/>
        </p:nvSpPr>
        <p:spPr>
          <a:xfrm>
            <a:off x="6642249" y="343344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73">
            <a:extLst>
              <a:ext uri="{FF2B5EF4-FFF2-40B4-BE49-F238E27FC236}">
                <a16:creationId xmlns:a16="http://schemas.microsoft.com/office/drawing/2014/main" id="{20E52626-BB8E-4EA6-B102-E9B15BC3C3A9}"/>
              </a:ext>
            </a:extLst>
          </p:cNvPr>
          <p:cNvSpPr/>
          <p:nvPr/>
        </p:nvSpPr>
        <p:spPr>
          <a:xfrm>
            <a:off x="7075329" y="3437188"/>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Oval 74">
            <a:extLst>
              <a:ext uri="{FF2B5EF4-FFF2-40B4-BE49-F238E27FC236}">
                <a16:creationId xmlns:a16="http://schemas.microsoft.com/office/drawing/2014/main" id="{ABF42823-0FF3-4435-BE45-2FEF90F7EEDB}"/>
              </a:ext>
            </a:extLst>
          </p:cNvPr>
          <p:cNvSpPr/>
          <p:nvPr/>
        </p:nvSpPr>
        <p:spPr>
          <a:xfrm>
            <a:off x="4798503" y="5207651"/>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Oval 75">
            <a:extLst>
              <a:ext uri="{FF2B5EF4-FFF2-40B4-BE49-F238E27FC236}">
                <a16:creationId xmlns:a16="http://schemas.microsoft.com/office/drawing/2014/main" id="{3B8B28EC-B931-42C8-993B-0C212C5096A7}"/>
              </a:ext>
            </a:extLst>
          </p:cNvPr>
          <p:cNvSpPr/>
          <p:nvPr/>
        </p:nvSpPr>
        <p:spPr>
          <a:xfrm>
            <a:off x="5218893" y="5207651"/>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76">
            <a:extLst>
              <a:ext uri="{FF2B5EF4-FFF2-40B4-BE49-F238E27FC236}">
                <a16:creationId xmlns:a16="http://schemas.microsoft.com/office/drawing/2014/main" id="{BF6C6E1B-D1F3-45E7-A4A1-092ACD18F8E6}"/>
              </a:ext>
            </a:extLst>
          </p:cNvPr>
          <p:cNvSpPr/>
          <p:nvPr/>
        </p:nvSpPr>
        <p:spPr>
          <a:xfrm>
            <a:off x="5662797" y="518069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Oval 77">
            <a:extLst>
              <a:ext uri="{FF2B5EF4-FFF2-40B4-BE49-F238E27FC236}">
                <a16:creationId xmlns:a16="http://schemas.microsoft.com/office/drawing/2014/main" id="{979CDE3F-3AB8-41C9-9A3A-BA077D09DC89}"/>
              </a:ext>
            </a:extLst>
          </p:cNvPr>
          <p:cNvSpPr/>
          <p:nvPr/>
        </p:nvSpPr>
        <p:spPr>
          <a:xfrm>
            <a:off x="6892369" y="5204303"/>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Oval 78">
            <a:extLst>
              <a:ext uri="{FF2B5EF4-FFF2-40B4-BE49-F238E27FC236}">
                <a16:creationId xmlns:a16="http://schemas.microsoft.com/office/drawing/2014/main" id="{964ACB9E-D3A6-46B4-ADF4-0312BD82EF17}"/>
              </a:ext>
            </a:extLst>
          </p:cNvPr>
          <p:cNvSpPr/>
          <p:nvPr/>
        </p:nvSpPr>
        <p:spPr>
          <a:xfrm>
            <a:off x="7361665" y="5185712"/>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1" name="Straight Connector 80">
            <a:extLst>
              <a:ext uri="{FF2B5EF4-FFF2-40B4-BE49-F238E27FC236}">
                <a16:creationId xmlns:a16="http://schemas.microsoft.com/office/drawing/2014/main" id="{B41B988B-2B83-4436-A553-BE16F88390C4}"/>
              </a:ext>
            </a:extLst>
          </p:cNvPr>
          <p:cNvCxnSpPr>
            <a:stCxn id="36" idx="2"/>
            <a:endCxn id="72" idx="0"/>
          </p:cNvCxnSpPr>
          <p:nvPr/>
        </p:nvCxnSpPr>
        <p:spPr>
          <a:xfrm>
            <a:off x="6317958" y="3212983"/>
            <a:ext cx="790" cy="2242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BC911B85-7E76-4CBE-B697-C4AFB5B8B0B8}"/>
              </a:ext>
            </a:extLst>
          </p:cNvPr>
          <p:cNvCxnSpPr>
            <a:stCxn id="37" idx="2"/>
            <a:endCxn id="73" idx="0"/>
          </p:cNvCxnSpPr>
          <p:nvPr/>
        </p:nvCxnSpPr>
        <p:spPr>
          <a:xfrm>
            <a:off x="6734742" y="3212982"/>
            <a:ext cx="24953" cy="22046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7561028-0D79-412C-861A-3E1435DCD733}"/>
              </a:ext>
            </a:extLst>
          </p:cNvPr>
          <p:cNvCxnSpPr>
            <a:stCxn id="38" idx="2"/>
            <a:endCxn id="74" idx="0"/>
          </p:cNvCxnSpPr>
          <p:nvPr/>
        </p:nvCxnSpPr>
        <p:spPr>
          <a:xfrm flipH="1">
            <a:off x="7192775" y="3212981"/>
            <a:ext cx="7011" cy="224207"/>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4176329-A358-4E15-9A90-1EF16FC4A45A}"/>
              </a:ext>
            </a:extLst>
          </p:cNvPr>
          <p:cNvCxnSpPr>
            <a:stCxn id="39" idx="2"/>
            <a:endCxn id="75" idx="0"/>
          </p:cNvCxnSpPr>
          <p:nvPr/>
        </p:nvCxnSpPr>
        <p:spPr>
          <a:xfrm flipH="1">
            <a:off x="4915949" y="4976261"/>
            <a:ext cx="14811" cy="231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0751C8C-23F6-49DF-8668-E04FB7D03B2D}"/>
              </a:ext>
            </a:extLst>
          </p:cNvPr>
          <p:cNvCxnSpPr>
            <a:stCxn id="40" idx="2"/>
            <a:endCxn id="76" idx="0"/>
          </p:cNvCxnSpPr>
          <p:nvPr/>
        </p:nvCxnSpPr>
        <p:spPr>
          <a:xfrm>
            <a:off x="5334536" y="4976261"/>
            <a:ext cx="1803" cy="231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9B5971AD-8102-49E3-B221-6E2B0B09D5E9}"/>
              </a:ext>
            </a:extLst>
          </p:cNvPr>
          <p:cNvCxnSpPr>
            <a:stCxn id="41" idx="2"/>
            <a:endCxn id="77" idx="0"/>
          </p:cNvCxnSpPr>
          <p:nvPr/>
        </p:nvCxnSpPr>
        <p:spPr>
          <a:xfrm>
            <a:off x="5764328" y="4962862"/>
            <a:ext cx="15915" cy="217835"/>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1C99E47-578A-46B1-A3E4-0241B5E4C51D}"/>
              </a:ext>
            </a:extLst>
          </p:cNvPr>
          <p:cNvCxnSpPr>
            <a:stCxn id="42" idx="2"/>
            <a:endCxn id="78" idx="0"/>
          </p:cNvCxnSpPr>
          <p:nvPr/>
        </p:nvCxnSpPr>
        <p:spPr>
          <a:xfrm flipH="1">
            <a:off x="7009815" y="4930120"/>
            <a:ext cx="26647" cy="2741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C87416D3-E252-4EC6-938E-334522693442}"/>
              </a:ext>
            </a:extLst>
          </p:cNvPr>
          <p:cNvCxnSpPr>
            <a:stCxn id="43" idx="2"/>
            <a:endCxn id="79" idx="0"/>
          </p:cNvCxnSpPr>
          <p:nvPr/>
        </p:nvCxnSpPr>
        <p:spPr>
          <a:xfrm>
            <a:off x="7464300" y="4923127"/>
            <a:ext cx="14811" cy="262585"/>
          </a:xfrm>
          <a:prstGeom prst="line">
            <a:avLst/>
          </a:prstGeom>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72320671-6F30-42A1-8CDB-B7F3B007EC0B}"/>
              </a:ext>
            </a:extLst>
          </p:cNvPr>
          <p:cNvSpPr/>
          <p:nvPr/>
        </p:nvSpPr>
        <p:spPr>
          <a:xfrm>
            <a:off x="1108657" y="555351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Rectangle 98">
            <a:extLst>
              <a:ext uri="{FF2B5EF4-FFF2-40B4-BE49-F238E27FC236}">
                <a16:creationId xmlns:a16="http://schemas.microsoft.com/office/drawing/2014/main" id="{DB2C4DAC-1453-43F6-857A-501F487410AA}"/>
              </a:ext>
            </a:extLst>
          </p:cNvPr>
          <p:cNvSpPr/>
          <p:nvPr/>
        </p:nvSpPr>
        <p:spPr>
          <a:xfrm>
            <a:off x="1648173" y="555351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Rectangle 99">
            <a:extLst>
              <a:ext uri="{FF2B5EF4-FFF2-40B4-BE49-F238E27FC236}">
                <a16:creationId xmlns:a16="http://schemas.microsoft.com/office/drawing/2014/main" id="{9E03E5F0-3EB7-46D3-972B-E76BD1DE1DA4}"/>
              </a:ext>
            </a:extLst>
          </p:cNvPr>
          <p:cNvSpPr/>
          <p:nvPr/>
        </p:nvSpPr>
        <p:spPr>
          <a:xfrm>
            <a:off x="2187689" y="555351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0" name="Straight Connector 109">
            <a:extLst>
              <a:ext uri="{FF2B5EF4-FFF2-40B4-BE49-F238E27FC236}">
                <a16:creationId xmlns:a16="http://schemas.microsoft.com/office/drawing/2014/main" id="{F70B02A2-0C9E-4015-B477-C2F5FA56C249}"/>
              </a:ext>
            </a:extLst>
          </p:cNvPr>
          <p:cNvCxnSpPr>
            <a:cxnSpLocks/>
          </p:cNvCxnSpPr>
          <p:nvPr/>
        </p:nvCxnSpPr>
        <p:spPr>
          <a:xfrm>
            <a:off x="3280706" y="3120702"/>
            <a:ext cx="3951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3BFDC40F-19CC-46C4-B6F2-CF27EE4D64AD}"/>
              </a:ext>
            </a:extLst>
          </p:cNvPr>
          <p:cNvCxnSpPr>
            <a:cxnSpLocks/>
          </p:cNvCxnSpPr>
          <p:nvPr/>
        </p:nvCxnSpPr>
        <p:spPr>
          <a:xfrm>
            <a:off x="3674378" y="3120702"/>
            <a:ext cx="0" cy="1809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89B2DC23-058B-4912-B742-30A5DE4DA0C5}"/>
              </a:ext>
            </a:extLst>
          </p:cNvPr>
          <p:cNvCxnSpPr>
            <a:cxnSpLocks/>
          </p:cNvCxnSpPr>
          <p:nvPr/>
        </p:nvCxnSpPr>
        <p:spPr>
          <a:xfrm flipH="1" flipV="1">
            <a:off x="1260008" y="4912316"/>
            <a:ext cx="2414371" cy="10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8B7190B9-965A-4D37-B303-35D79A1566BB}"/>
              </a:ext>
            </a:extLst>
          </p:cNvPr>
          <p:cNvCxnSpPr>
            <a:cxnSpLocks/>
            <a:endCxn id="98" idx="0"/>
          </p:cNvCxnSpPr>
          <p:nvPr/>
        </p:nvCxnSpPr>
        <p:spPr>
          <a:xfrm>
            <a:off x="1260009" y="4923127"/>
            <a:ext cx="0" cy="6303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8D8D4849-9216-430C-A8D2-447CC9E88AF6}"/>
              </a:ext>
            </a:extLst>
          </p:cNvPr>
          <p:cNvCxnSpPr>
            <a:cxnSpLocks/>
            <a:stCxn id="6" idx="3"/>
          </p:cNvCxnSpPr>
          <p:nvPr/>
        </p:nvCxnSpPr>
        <p:spPr>
          <a:xfrm>
            <a:off x="3280706" y="2936145"/>
            <a:ext cx="6159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E2E1E209-5652-4A89-B3F9-C5E640F3A2FC}"/>
              </a:ext>
            </a:extLst>
          </p:cNvPr>
          <p:cNvCxnSpPr/>
          <p:nvPr/>
        </p:nvCxnSpPr>
        <p:spPr>
          <a:xfrm>
            <a:off x="3884867" y="2939034"/>
            <a:ext cx="0" cy="2201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9C439842-3849-4D64-AA59-59037E7B4840}"/>
              </a:ext>
            </a:extLst>
          </p:cNvPr>
          <p:cNvCxnSpPr>
            <a:cxnSpLocks/>
          </p:cNvCxnSpPr>
          <p:nvPr/>
        </p:nvCxnSpPr>
        <p:spPr>
          <a:xfrm flipH="1" flipV="1">
            <a:off x="1799524" y="5140407"/>
            <a:ext cx="2085343"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713FA15-A57E-4874-9841-9B9263AAE0C7}"/>
              </a:ext>
            </a:extLst>
          </p:cNvPr>
          <p:cNvCxnSpPr>
            <a:endCxn id="99" idx="0"/>
          </p:cNvCxnSpPr>
          <p:nvPr/>
        </p:nvCxnSpPr>
        <p:spPr>
          <a:xfrm>
            <a:off x="1799524" y="5140407"/>
            <a:ext cx="1" cy="4131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1F8D5F4F-C530-41E8-B84B-2814124FD8E7}"/>
              </a:ext>
            </a:extLst>
          </p:cNvPr>
          <p:cNvCxnSpPr/>
          <p:nvPr/>
        </p:nvCxnSpPr>
        <p:spPr>
          <a:xfrm>
            <a:off x="3280706" y="2742684"/>
            <a:ext cx="796344" cy="8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68EC3FB7-30AA-4B83-BF6A-81B3876DABE3}"/>
              </a:ext>
            </a:extLst>
          </p:cNvPr>
          <p:cNvCxnSpPr/>
          <p:nvPr/>
        </p:nvCxnSpPr>
        <p:spPr>
          <a:xfrm>
            <a:off x="4081899" y="2751589"/>
            <a:ext cx="0" cy="259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08158A84-98A1-40AD-A8CC-45FB99751947}"/>
              </a:ext>
            </a:extLst>
          </p:cNvPr>
          <p:cNvCxnSpPr/>
          <p:nvPr/>
        </p:nvCxnSpPr>
        <p:spPr>
          <a:xfrm flipH="1">
            <a:off x="2339040" y="5346959"/>
            <a:ext cx="173801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4E7F7E97-68CB-4059-9886-081F52D079A9}"/>
              </a:ext>
            </a:extLst>
          </p:cNvPr>
          <p:cNvCxnSpPr>
            <a:endCxn id="100" idx="0"/>
          </p:cNvCxnSpPr>
          <p:nvPr/>
        </p:nvCxnSpPr>
        <p:spPr>
          <a:xfrm>
            <a:off x="2339040" y="5342506"/>
            <a:ext cx="1" cy="211006"/>
          </a:xfrm>
          <a:prstGeom prst="line">
            <a:avLst/>
          </a:prstGeom>
        </p:spPr>
        <p:style>
          <a:lnRef idx="1">
            <a:schemeClr val="accent1"/>
          </a:lnRef>
          <a:fillRef idx="0">
            <a:schemeClr val="accent1"/>
          </a:fillRef>
          <a:effectRef idx="0">
            <a:schemeClr val="accent1"/>
          </a:effectRef>
          <a:fontRef idx="minor">
            <a:schemeClr val="tx1"/>
          </a:fontRef>
        </p:style>
      </p:cxnSp>
      <p:sp>
        <p:nvSpPr>
          <p:cNvPr id="147" name="Rectangle 146">
            <a:extLst>
              <a:ext uri="{FF2B5EF4-FFF2-40B4-BE49-F238E27FC236}">
                <a16:creationId xmlns:a16="http://schemas.microsoft.com/office/drawing/2014/main" id="{5DE06623-FF91-49F3-8808-7B4576AEB5BB}"/>
              </a:ext>
            </a:extLst>
          </p:cNvPr>
          <p:cNvSpPr/>
          <p:nvPr/>
        </p:nvSpPr>
        <p:spPr>
          <a:xfrm>
            <a:off x="5627090" y="5842783"/>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8" name="Rectangle 147">
            <a:extLst>
              <a:ext uri="{FF2B5EF4-FFF2-40B4-BE49-F238E27FC236}">
                <a16:creationId xmlns:a16="http://schemas.microsoft.com/office/drawing/2014/main" id="{96180CBA-A70F-40C2-A878-17FF7B0A239A}"/>
              </a:ext>
            </a:extLst>
          </p:cNvPr>
          <p:cNvSpPr/>
          <p:nvPr/>
        </p:nvSpPr>
        <p:spPr>
          <a:xfrm>
            <a:off x="6166606" y="5842783"/>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Rectangle 148">
            <a:extLst>
              <a:ext uri="{FF2B5EF4-FFF2-40B4-BE49-F238E27FC236}">
                <a16:creationId xmlns:a16="http://schemas.microsoft.com/office/drawing/2014/main" id="{745F858C-83D1-462B-A468-9F0712A34C58}"/>
              </a:ext>
            </a:extLst>
          </p:cNvPr>
          <p:cNvSpPr/>
          <p:nvPr/>
        </p:nvSpPr>
        <p:spPr>
          <a:xfrm>
            <a:off x="6706122" y="5842783"/>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1" name="Straight Connector 150">
            <a:extLst>
              <a:ext uri="{FF2B5EF4-FFF2-40B4-BE49-F238E27FC236}">
                <a16:creationId xmlns:a16="http://schemas.microsoft.com/office/drawing/2014/main" id="{04994B0C-23FE-4E18-8D61-BBA8DDA49497}"/>
              </a:ext>
            </a:extLst>
          </p:cNvPr>
          <p:cNvCxnSpPr>
            <a:cxnSpLocks/>
            <a:stCxn id="43" idx="3"/>
          </p:cNvCxnSpPr>
          <p:nvPr/>
        </p:nvCxnSpPr>
        <p:spPr>
          <a:xfrm>
            <a:off x="7596557" y="4687979"/>
            <a:ext cx="2955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15C9C356-236C-40CF-B4EE-37C78172D781}"/>
              </a:ext>
            </a:extLst>
          </p:cNvPr>
          <p:cNvCxnSpPr>
            <a:cxnSpLocks/>
          </p:cNvCxnSpPr>
          <p:nvPr/>
        </p:nvCxnSpPr>
        <p:spPr>
          <a:xfrm flipH="1">
            <a:off x="7885651" y="4694972"/>
            <a:ext cx="1" cy="12400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5AF476C8-316B-4655-97E0-AD916809A0E0}"/>
              </a:ext>
            </a:extLst>
          </p:cNvPr>
          <p:cNvCxnSpPr>
            <a:cxnSpLocks/>
            <a:endCxn id="149" idx="3"/>
          </p:cNvCxnSpPr>
          <p:nvPr/>
        </p:nvCxnSpPr>
        <p:spPr>
          <a:xfrm flipH="1" flipV="1">
            <a:off x="7008825" y="5935062"/>
            <a:ext cx="876826" cy="1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7EDB8D85-714F-4B5D-9824-F65BC106A4BF}"/>
              </a:ext>
            </a:extLst>
          </p:cNvPr>
          <p:cNvCxnSpPr>
            <a:stCxn id="149" idx="1"/>
            <a:endCxn id="148" idx="3"/>
          </p:cNvCxnSpPr>
          <p:nvPr/>
        </p:nvCxnSpPr>
        <p:spPr>
          <a:xfrm flipH="1">
            <a:off x="6469309" y="5935062"/>
            <a:ext cx="23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6F1F60A0-A330-4182-8513-38B5E9C81C6B}"/>
              </a:ext>
            </a:extLst>
          </p:cNvPr>
          <p:cNvCxnSpPr>
            <a:cxnSpLocks/>
            <a:stCxn id="148" idx="1"/>
            <a:endCxn id="147" idx="3"/>
          </p:cNvCxnSpPr>
          <p:nvPr/>
        </p:nvCxnSpPr>
        <p:spPr>
          <a:xfrm flipH="1">
            <a:off x="5929793" y="5935062"/>
            <a:ext cx="236813" cy="0"/>
          </a:xfrm>
          <a:prstGeom prst="line">
            <a:avLst/>
          </a:prstGeom>
        </p:spPr>
        <p:style>
          <a:lnRef idx="1">
            <a:schemeClr val="accent1"/>
          </a:lnRef>
          <a:fillRef idx="0">
            <a:schemeClr val="accent1"/>
          </a:fillRef>
          <a:effectRef idx="0">
            <a:schemeClr val="accent1"/>
          </a:effectRef>
          <a:fontRef idx="minor">
            <a:schemeClr val="tx1"/>
          </a:fontRef>
        </p:style>
      </p:cxnSp>
      <p:sp>
        <p:nvSpPr>
          <p:cNvPr id="166" name="Rectangle 165">
            <a:extLst>
              <a:ext uri="{FF2B5EF4-FFF2-40B4-BE49-F238E27FC236}">
                <a16:creationId xmlns:a16="http://schemas.microsoft.com/office/drawing/2014/main" id="{93B0BA6B-FB3D-466D-94C3-DDC5AD621255}"/>
              </a:ext>
            </a:extLst>
          </p:cNvPr>
          <p:cNvSpPr/>
          <p:nvPr/>
        </p:nvSpPr>
        <p:spPr>
          <a:xfrm>
            <a:off x="8506852" y="2724370"/>
            <a:ext cx="2097248" cy="553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7" name="Oval 166">
            <a:extLst>
              <a:ext uri="{FF2B5EF4-FFF2-40B4-BE49-F238E27FC236}">
                <a16:creationId xmlns:a16="http://schemas.microsoft.com/office/drawing/2014/main" id="{26967725-182B-468C-9999-CF6FF34533CD}"/>
              </a:ext>
            </a:extLst>
          </p:cNvPr>
          <p:cNvSpPr/>
          <p:nvPr/>
        </p:nvSpPr>
        <p:spPr>
          <a:xfrm>
            <a:off x="8432051" y="4213421"/>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Oval 167">
            <a:extLst>
              <a:ext uri="{FF2B5EF4-FFF2-40B4-BE49-F238E27FC236}">
                <a16:creationId xmlns:a16="http://schemas.microsoft.com/office/drawing/2014/main" id="{4486B6B5-F836-4CF5-80CA-183036FF80EA}"/>
              </a:ext>
            </a:extLst>
          </p:cNvPr>
          <p:cNvSpPr/>
          <p:nvPr/>
        </p:nvSpPr>
        <p:spPr>
          <a:xfrm>
            <a:off x="8734754" y="4213421"/>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9" name="Oval 168">
            <a:extLst>
              <a:ext uri="{FF2B5EF4-FFF2-40B4-BE49-F238E27FC236}">
                <a16:creationId xmlns:a16="http://schemas.microsoft.com/office/drawing/2014/main" id="{12993D3A-7506-4A75-85E4-4163529569D3}"/>
              </a:ext>
            </a:extLst>
          </p:cNvPr>
          <p:cNvSpPr/>
          <p:nvPr/>
        </p:nvSpPr>
        <p:spPr>
          <a:xfrm>
            <a:off x="9025222" y="420400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Oval 169">
            <a:extLst>
              <a:ext uri="{FF2B5EF4-FFF2-40B4-BE49-F238E27FC236}">
                <a16:creationId xmlns:a16="http://schemas.microsoft.com/office/drawing/2014/main" id="{DCF40264-ACC8-4E52-B99D-A7B3492F02FB}"/>
              </a:ext>
            </a:extLst>
          </p:cNvPr>
          <p:cNvSpPr/>
          <p:nvPr/>
        </p:nvSpPr>
        <p:spPr>
          <a:xfrm>
            <a:off x="9327925" y="4204009"/>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1" name="Oval 170">
            <a:extLst>
              <a:ext uri="{FF2B5EF4-FFF2-40B4-BE49-F238E27FC236}">
                <a16:creationId xmlns:a16="http://schemas.microsoft.com/office/drawing/2014/main" id="{BB201C48-DE6D-4127-B6DF-1F190494B1F7}"/>
              </a:ext>
            </a:extLst>
          </p:cNvPr>
          <p:cNvSpPr/>
          <p:nvPr/>
        </p:nvSpPr>
        <p:spPr>
          <a:xfrm>
            <a:off x="9624336" y="4199812"/>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2" name="Oval 171">
            <a:extLst>
              <a:ext uri="{FF2B5EF4-FFF2-40B4-BE49-F238E27FC236}">
                <a16:creationId xmlns:a16="http://schemas.microsoft.com/office/drawing/2014/main" id="{5C10E5B6-DD7C-4B1F-9ECB-3B9446AE8F49}"/>
              </a:ext>
            </a:extLst>
          </p:cNvPr>
          <p:cNvSpPr/>
          <p:nvPr/>
        </p:nvSpPr>
        <p:spPr>
          <a:xfrm>
            <a:off x="9927039" y="420400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3" name="Oval 172">
            <a:extLst>
              <a:ext uri="{FF2B5EF4-FFF2-40B4-BE49-F238E27FC236}">
                <a16:creationId xmlns:a16="http://schemas.microsoft.com/office/drawing/2014/main" id="{3222A72A-C312-4E71-82AA-63734D929A8B}"/>
              </a:ext>
            </a:extLst>
          </p:cNvPr>
          <p:cNvSpPr/>
          <p:nvPr/>
        </p:nvSpPr>
        <p:spPr>
          <a:xfrm>
            <a:off x="10224848" y="420400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Oval 173">
            <a:extLst>
              <a:ext uri="{FF2B5EF4-FFF2-40B4-BE49-F238E27FC236}">
                <a16:creationId xmlns:a16="http://schemas.microsoft.com/office/drawing/2014/main" id="{75ECF453-01C1-4379-B600-9F31FE7736C5}"/>
              </a:ext>
            </a:extLst>
          </p:cNvPr>
          <p:cNvSpPr/>
          <p:nvPr/>
        </p:nvSpPr>
        <p:spPr>
          <a:xfrm>
            <a:off x="10521957" y="4195617"/>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5" name="Straight Connector 174">
            <a:extLst>
              <a:ext uri="{FF2B5EF4-FFF2-40B4-BE49-F238E27FC236}">
                <a16:creationId xmlns:a16="http://schemas.microsoft.com/office/drawing/2014/main" id="{F9F956FD-77EB-4336-808F-CC30CFE2A6F3}"/>
              </a:ext>
            </a:extLst>
          </p:cNvPr>
          <p:cNvCxnSpPr>
            <a:cxnSpLocks/>
            <a:endCxn id="167" idx="0"/>
          </p:cNvCxnSpPr>
          <p:nvPr/>
        </p:nvCxnSpPr>
        <p:spPr>
          <a:xfrm flipH="1">
            <a:off x="8549497" y="3185764"/>
            <a:ext cx="67811" cy="10276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395DF0AD-22DB-4C77-9E18-38E6F6FAE7BF}"/>
              </a:ext>
            </a:extLst>
          </p:cNvPr>
          <p:cNvCxnSpPr>
            <a:endCxn id="168" idx="0"/>
          </p:cNvCxnSpPr>
          <p:nvPr/>
        </p:nvCxnSpPr>
        <p:spPr>
          <a:xfrm flipH="1">
            <a:off x="8852200" y="3278043"/>
            <a:ext cx="349" cy="9353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D79F382B-701D-4AAC-B87A-3AB4F88ED0AB}"/>
              </a:ext>
            </a:extLst>
          </p:cNvPr>
          <p:cNvCxnSpPr>
            <a:cxnSpLocks/>
            <a:endCxn id="169" idx="0"/>
          </p:cNvCxnSpPr>
          <p:nvPr/>
        </p:nvCxnSpPr>
        <p:spPr>
          <a:xfrm>
            <a:off x="9103171" y="3269141"/>
            <a:ext cx="39497" cy="9348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CDA87967-56A5-442F-8D03-74B73CAAEA98}"/>
              </a:ext>
            </a:extLst>
          </p:cNvPr>
          <p:cNvCxnSpPr>
            <a:cxnSpLocks/>
            <a:endCxn id="170" idx="0"/>
          </p:cNvCxnSpPr>
          <p:nvPr/>
        </p:nvCxnSpPr>
        <p:spPr>
          <a:xfrm>
            <a:off x="9409194" y="3282749"/>
            <a:ext cx="36177" cy="921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36FAF23A-36F6-4795-BE41-B47D38F3CCD5}"/>
              </a:ext>
            </a:extLst>
          </p:cNvPr>
          <p:cNvCxnSpPr>
            <a:endCxn id="171" idx="0"/>
          </p:cNvCxnSpPr>
          <p:nvPr/>
        </p:nvCxnSpPr>
        <p:spPr>
          <a:xfrm flipH="1">
            <a:off x="9741782" y="3282749"/>
            <a:ext cx="8388" cy="917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508CBA2B-8599-4A8B-8DA8-D31FE76231E2}"/>
              </a:ext>
            </a:extLst>
          </p:cNvPr>
          <p:cNvCxnSpPr>
            <a:endCxn id="172" idx="0"/>
          </p:cNvCxnSpPr>
          <p:nvPr/>
        </p:nvCxnSpPr>
        <p:spPr>
          <a:xfrm>
            <a:off x="10016696" y="3287200"/>
            <a:ext cx="27789" cy="916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6D7A2E12-993B-4BE5-892D-6FF45E76889B}"/>
              </a:ext>
            </a:extLst>
          </p:cNvPr>
          <p:cNvCxnSpPr/>
          <p:nvPr/>
        </p:nvCxnSpPr>
        <p:spPr>
          <a:xfrm>
            <a:off x="10295456" y="3287328"/>
            <a:ext cx="39148" cy="9082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2FAFDCB2-2282-48E0-901A-6FCC2516EE23}"/>
              </a:ext>
            </a:extLst>
          </p:cNvPr>
          <p:cNvCxnSpPr>
            <a:cxnSpLocks/>
            <a:endCxn id="174" idx="0"/>
          </p:cNvCxnSpPr>
          <p:nvPr/>
        </p:nvCxnSpPr>
        <p:spPr>
          <a:xfrm>
            <a:off x="10496004" y="3269141"/>
            <a:ext cx="143399" cy="926476"/>
          </a:xfrm>
          <a:prstGeom prst="line">
            <a:avLst/>
          </a:prstGeom>
        </p:spPr>
        <p:style>
          <a:lnRef idx="1">
            <a:schemeClr val="accent1"/>
          </a:lnRef>
          <a:fillRef idx="0">
            <a:schemeClr val="accent1"/>
          </a:fillRef>
          <a:effectRef idx="0">
            <a:schemeClr val="accent1"/>
          </a:effectRef>
          <a:fontRef idx="minor">
            <a:schemeClr val="tx1"/>
          </a:fontRef>
        </p:style>
      </p:cxnSp>
      <p:sp>
        <p:nvSpPr>
          <p:cNvPr id="183" name="Rectangle 182">
            <a:extLst>
              <a:ext uri="{FF2B5EF4-FFF2-40B4-BE49-F238E27FC236}">
                <a16:creationId xmlns:a16="http://schemas.microsoft.com/office/drawing/2014/main" id="{4E45DF6F-B2C6-4D6D-BA7A-3C9B4D052BD1}"/>
              </a:ext>
            </a:extLst>
          </p:cNvPr>
          <p:cNvSpPr/>
          <p:nvPr/>
        </p:nvSpPr>
        <p:spPr>
          <a:xfrm>
            <a:off x="11080438" y="2751841"/>
            <a:ext cx="264514" cy="47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Oval 183">
            <a:extLst>
              <a:ext uri="{FF2B5EF4-FFF2-40B4-BE49-F238E27FC236}">
                <a16:creationId xmlns:a16="http://schemas.microsoft.com/office/drawing/2014/main" id="{8B780B0B-DE1E-4C05-944B-4942D7A291D1}"/>
              </a:ext>
            </a:extLst>
          </p:cNvPr>
          <p:cNvSpPr/>
          <p:nvPr/>
        </p:nvSpPr>
        <p:spPr>
          <a:xfrm>
            <a:off x="11096039" y="3446343"/>
            <a:ext cx="234892" cy="24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5" name="Straight Connector 184">
            <a:extLst>
              <a:ext uri="{FF2B5EF4-FFF2-40B4-BE49-F238E27FC236}">
                <a16:creationId xmlns:a16="http://schemas.microsoft.com/office/drawing/2014/main" id="{BAF5CCB7-99E8-4C0A-97F6-F41DA0290B1C}"/>
              </a:ext>
            </a:extLst>
          </p:cNvPr>
          <p:cNvCxnSpPr>
            <a:stCxn id="183" idx="2"/>
            <a:endCxn id="184" idx="0"/>
          </p:cNvCxnSpPr>
          <p:nvPr/>
        </p:nvCxnSpPr>
        <p:spPr>
          <a:xfrm>
            <a:off x="11212695" y="3222138"/>
            <a:ext cx="790" cy="2242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F752240E-27CC-46B5-91C5-1CCDA7208188}"/>
              </a:ext>
            </a:extLst>
          </p:cNvPr>
          <p:cNvCxnSpPr>
            <a:stCxn id="166" idx="3"/>
            <a:endCxn id="183" idx="1"/>
          </p:cNvCxnSpPr>
          <p:nvPr/>
        </p:nvCxnSpPr>
        <p:spPr>
          <a:xfrm flipV="1">
            <a:off x="10604100" y="2986990"/>
            <a:ext cx="476338" cy="14217"/>
          </a:xfrm>
          <a:prstGeom prst="line">
            <a:avLst/>
          </a:prstGeom>
        </p:spPr>
        <p:style>
          <a:lnRef idx="1">
            <a:schemeClr val="accent1"/>
          </a:lnRef>
          <a:fillRef idx="0">
            <a:schemeClr val="accent1"/>
          </a:fillRef>
          <a:effectRef idx="0">
            <a:schemeClr val="accent1"/>
          </a:effectRef>
          <a:fontRef idx="minor">
            <a:schemeClr val="tx1"/>
          </a:fontRef>
        </p:style>
      </p:cxnSp>
      <p:sp>
        <p:nvSpPr>
          <p:cNvPr id="188" name="Rectangle 187">
            <a:extLst>
              <a:ext uri="{FF2B5EF4-FFF2-40B4-BE49-F238E27FC236}">
                <a16:creationId xmlns:a16="http://schemas.microsoft.com/office/drawing/2014/main" id="{9C139323-BD90-48E7-8DA8-7BBC6A7E385A}"/>
              </a:ext>
            </a:extLst>
          </p:cNvPr>
          <p:cNvSpPr/>
          <p:nvPr/>
        </p:nvSpPr>
        <p:spPr>
          <a:xfrm>
            <a:off x="10488051" y="559817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9" name="Straight Connector 188">
            <a:extLst>
              <a:ext uri="{FF2B5EF4-FFF2-40B4-BE49-F238E27FC236}">
                <a16:creationId xmlns:a16="http://schemas.microsoft.com/office/drawing/2014/main" id="{A3EA2DBD-1550-4CD1-B685-C16B8BFABAA9}"/>
              </a:ext>
            </a:extLst>
          </p:cNvPr>
          <p:cNvCxnSpPr>
            <a:cxnSpLocks/>
          </p:cNvCxnSpPr>
          <p:nvPr/>
        </p:nvCxnSpPr>
        <p:spPr>
          <a:xfrm flipH="1">
            <a:off x="11667582" y="2977832"/>
            <a:ext cx="20358" cy="2712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155B055E-8C5C-4977-A4C3-4C2AF941E58F}"/>
              </a:ext>
            </a:extLst>
          </p:cNvPr>
          <p:cNvCxnSpPr>
            <a:cxnSpLocks/>
            <a:endCxn id="188" idx="3"/>
          </p:cNvCxnSpPr>
          <p:nvPr/>
        </p:nvCxnSpPr>
        <p:spPr>
          <a:xfrm flipH="1" flipV="1">
            <a:off x="10790754" y="5690451"/>
            <a:ext cx="876826" cy="1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521D210D-F662-48E2-95D6-A8EC444737E1}"/>
              </a:ext>
            </a:extLst>
          </p:cNvPr>
          <p:cNvCxnSpPr>
            <a:cxnSpLocks/>
            <a:stCxn id="183" idx="3"/>
          </p:cNvCxnSpPr>
          <p:nvPr/>
        </p:nvCxnSpPr>
        <p:spPr>
          <a:xfrm flipV="1">
            <a:off x="11344952" y="2977832"/>
            <a:ext cx="353812" cy="9158"/>
          </a:xfrm>
          <a:prstGeom prst="line">
            <a:avLst/>
          </a:prstGeom>
        </p:spPr>
        <p:style>
          <a:lnRef idx="1">
            <a:schemeClr val="accent1"/>
          </a:lnRef>
          <a:fillRef idx="0">
            <a:schemeClr val="accent1"/>
          </a:fillRef>
          <a:effectRef idx="0">
            <a:schemeClr val="accent1"/>
          </a:effectRef>
          <a:fontRef idx="minor">
            <a:schemeClr val="tx1"/>
          </a:fontRef>
        </p:style>
      </p:cxnSp>
      <p:sp>
        <p:nvSpPr>
          <p:cNvPr id="200" name="TextBox 199">
            <a:extLst>
              <a:ext uri="{FF2B5EF4-FFF2-40B4-BE49-F238E27FC236}">
                <a16:creationId xmlns:a16="http://schemas.microsoft.com/office/drawing/2014/main" id="{1A9AB451-6423-4E1E-A0E8-1CBD44D3C8C0}"/>
              </a:ext>
            </a:extLst>
          </p:cNvPr>
          <p:cNvSpPr txBox="1"/>
          <p:nvPr/>
        </p:nvSpPr>
        <p:spPr>
          <a:xfrm>
            <a:off x="1802443" y="4340886"/>
            <a:ext cx="869203" cy="369332"/>
          </a:xfrm>
          <a:prstGeom prst="rect">
            <a:avLst/>
          </a:prstGeom>
          <a:noFill/>
        </p:spPr>
        <p:txBody>
          <a:bodyPr wrap="square" rtlCol="0">
            <a:spAutoFit/>
          </a:bodyPr>
          <a:lstStyle/>
          <a:p>
            <a:r>
              <a:rPr lang="en-GB" dirty="0"/>
              <a:t>Motors</a:t>
            </a:r>
          </a:p>
        </p:txBody>
      </p:sp>
      <p:sp>
        <p:nvSpPr>
          <p:cNvPr id="201" name="TextBox 200">
            <a:extLst>
              <a:ext uri="{FF2B5EF4-FFF2-40B4-BE49-F238E27FC236}">
                <a16:creationId xmlns:a16="http://schemas.microsoft.com/office/drawing/2014/main" id="{9693AF67-7357-4AA6-9BB0-55ADAAFC62DE}"/>
              </a:ext>
            </a:extLst>
          </p:cNvPr>
          <p:cNvSpPr txBox="1"/>
          <p:nvPr/>
        </p:nvSpPr>
        <p:spPr>
          <a:xfrm>
            <a:off x="2567418" y="5478363"/>
            <a:ext cx="1176646" cy="369332"/>
          </a:xfrm>
          <a:prstGeom prst="rect">
            <a:avLst/>
          </a:prstGeom>
          <a:noFill/>
        </p:spPr>
        <p:txBody>
          <a:bodyPr wrap="square" rtlCol="0">
            <a:spAutoFit/>
          </a:bodyPr>
          <a:lstStyle/>
          <a:p>
            <a:r>
              <a:rPr lang="en-GB" dirty="0"/>
              <a:t>IO Devices</a:t>
            </a:r>
          </a:p>
        </p:txBody>
      </p:sp>
      <p:sp>
        <p:nvSpPr>
          <p:cNvPr id="202" name="TextBox 201">
            <a:extLst>
              <a:ext uri="{FF2B5EF4-FFF2-40B4-BE49-F238E27FC236}">
                <a16:creationId xmlns:a16="http://schemas.microsoft.com/office/drawing/2014/main" id="{9F308A25-C53D-4B02-AF14-90D2BD0C6AAD}"/>
              </a:ext>
            </a:extLst>
          </p:cNvPr>
          <p:cNvSpPr txBox="1"/>
          <p:nvPr/>
        </p:nvSpPr>
        <p:spPr>
          <a:xfrm>
            <a:off x="4487491" y="2365222"/>
            <a:ext cx="1126206" cy="369332"/>
          </a:xfrm>
          <a:prstGeom prst="rect">
            <a:avLst/>
          </a:prstGeom>
          <a:noFill/>
        </p:spPr>
        <p:txBody>
          <a:bodyPr wrap="none" rtlCol="0">
            <a:spAutoFit/>
          </a:bodyPr>
          <a:lstStyle/>
          <a:p>
            <a:r>
              <a:rPr lang="en-GB" dirty="0"/>
              <a:t>Controller</a:t>
            </a:r>
          </a:p>
        </p:txBody>
      </p:sp>
      <p:sp>
        <p:nvSpPr>
          <p:cNvPr id="203" name="TextBox 202">
            <a:extLst>
              <a:ext uri="{FF2B5EF4-FFF2-40B4-BE49-F238E27FC236}">
                <a16:creationId xmlns:a16="http://schemas.microsoft.com/office/drawing/2014/main" id="{4D8D6255-7716-465D-946B-1BBF9B2AA6D2}"/>
              </a:ext>
            </a:extLst>
          </p:cNvPr>
          <p:cNvSpPr txBox="1"/>
          <p:nvPr/>
        </p:nvSpPr>
        <p:spPr>
          <a:xfrm>
            <a:off x="6166606" y="2330033"/>
            <a:ext cx="1134478" cy="369332"/>
          </a:xfrm>
          <a:prstGeom prst="rect">
            <a:avLst/>
          </a:prstGeom>
          <a:noFill/>
        </p:spPr>
        <p:txBody>
          <a:bodyPr wrap="none" rtlCol="0">
            <a:spAutoFit/>
          </a:bodyPr>
          <a:lstStyle/>
          <a:p>
            <a:r>
              <a:rPr lang="en-GB" dirty="0"/>
              <a:t>Amplifiers</a:t>
            </a:r>
          </a:p>
        </p:txBody>
      </p:sp>
      <p:sp>
        <p:nvSpPr>
          <p:cNvPr id="205" name="TextBox 204">
            <a:extLst>
              <a:ext uri="{FF2B5EF4-FFF2-40B4-BE49-F238E27FC236}">
                <a16:creationId xmlns:a16="http://schemas.microsoft.com/office/drawing/2014/main" id="{1E945EA5-DB13-47B3-8B55-F4DA8BCDEEF4}"/>
              </a:ext>
            </a:extLst>
          </p:cNvPr>
          <p:cNvSpPr txBox="1"/>
          <p:nvPr/>
        </p:nvSpPr>
        <p:spPr>
          <a:xfrm>
            <a:off x="6341989" y="3648361"/>
            <a:ext cx="925842" cy="369332"/>
          </a:xfrm>
          <a:prstGeom prst="rect">
            <a:avLst/>
          </a:prstGeom>
          <a:noFill/>
        </p:spPr>
        <p:txBody>
          <a:bodyPr wrap="square" rtlCol="0">
            <a:spAutoFit/>
          </a:bodyPr>
          <a:lstStyle/>
          <a:p>
            <a:r>
              <a:rPr lang="en-GB" dirty="0"/>
              <a:t>Motors</a:t>
            </a:r>
          </a:p>
        </p:txBody>
      </p:sp>
      <p:sp>
        <p:nvSpPr>
          <p:cNvPr id="206" name="TextBox 205">
            <a:extLst>
              <a:ext uri="{FF2B5EF4-FFF2-40B4-BE49-F238E27FC236}">
                <a16:creationId xmlns:a16="http://schemas.microsoft.com/office/drawing/2014/main" id="{93068C4C-2C12-44B1-9A85-743CCD28BBC7}"/>
              </a:ext>
            </a:extLst>
          </p:cNvPr>
          <p:cNvSpPr txBox="1"/>
          <p:nvPr/>
        </p:nvSpPr>
        <p:spPr>
          <a:xfrm>
            <a:off x="4486151" y="5738660"/>
            <a:ext cx="1176646" cy="369332"/>
          </a:xfrm>
          <a:prstGeom prst="rect">
            <a:avLst/>
          </a:prstGeom>
          <a:noFill/>
        </p:spPr>
        <p:txBody>
          <a:bodyPr wrap="square" rtlCol="0">
            <a:spAutoFit/>
          </a:bodyPr>
          <a:lstStyle/>
          <a:p>
            <a:r>
              <a:rPr lang="en-GB" dirty="0"/>
              <a:t>IO Devices</a:t>
            </a:r>
          </a:p>
        </p:txBody>
      </p:sp>
      <p:sp>
        <p:nvSpPr>
          <p:cNvPr id="207" name="Rectangle 206">
            <a:extLst>
              <a:ext uri="{FF2B5EF4-FFF2-40B4-BE49-F238E27FC236}">
                <a16:creationId xmlns:a16="http://schemas.microsoft.com/office/drawing/2014/main" id="{9979BFED-41B4-4861-AB8E-AF6DCC2D2B08}"/>
              </a:ext>
            </a:extLst>
          </p:cNvPr>
          <p:cNvSpPr/>
          <p:nvPr/>
        </p:nvSpPr>
        <p:spPr>
          <a:xfrm>
            <a:off x="9398468" y="559817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Rectangle 207">
            <a:extLst>
              <a:ext uri="{FF2B5EF4-FFF2-40B4-BE49-F238E27FC236}">
                <a16:creationId xmlns:a16="http://schemas.microsoft.com/office/drawing/2014/main" id="{64047678-10A3-4DA7-B131-F752E77EE750}"/>
              </a:ext>
            </a:extLst>
          </p:cNvPr>
          <p:cNvSpPr/>
          <p:nvPr/>
        </p:nvSpPr>
        <p:spPr>
          <a:xfrm>
            <a:off x="9937984" y="5598172"/>
            <a:ext cx="302703" cy="184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9" name="Straight Connector 208">
            <a:extLst>
              <a:ext uri="{FF2B5EF4-FFF2-40B4-BE49-F238E27FC236}">
                <a16:creationId xmlns:a16="http://schemas.microsoft.com/office/drawing/2014/main" id="{6A531EBB-C38F-40E4-B927-953D43C9F92D}"/>
              </a:ext>
            </a:extLst>
          </p:cNvPr>
          <p:cNvCxnSpPr>
            <a:endCxn id="208" idx="3"/>
          </p:cNvCxnSpPr>
          <p:nvPr/>
        </p:nvCxnSpPr>
        <p:spPr>
          <a:xfrm flipH="1">
            <a:off x="10240687" y="5690451"/>
            <a:ext cx="23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D6A0D14D-B744-4CB9-9396-9C7DB87901E6}"/>
              </a:ext>
            </a:extLst>
          </p:cNvPr>
          <p:cNvCxnSpPr>
            <a:cxnSpLocks/>
            <a:stCxn id="208" idx="1"/>
            <a:endCxn id="207" idx="3"/>
          </p:cNvCxnSpPr>
          <p:nvPr/>
        </p:nvCxnSpPr>
        <p:spPr>
          <a:xfrm flipH="1">
            <a:off x="9701171" y="5690451"/>
            <a:ext cx="236813" cy="0"/>
          </a:xfrm>
          <a:prstGeom prst="line">
            <a:avLst/>
          </a:prstGeom>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2C4D24B1-83E5-4FDA-83DF-C86B67583F01}"/>
              </a:ext>
            </a:extLst>
          </p:cNvPr>
          <p:cNvSpPr txBox="1"/>
          <p:nvPr/>
        </p:nvSpPr>
        <p:spPr>
          <a:xfrm>
            <a:off x="10645456" y="2339086"/>
            <a:ext cx="1134478" cy="369332"/>
          </a:xfrm>
          <a:prstGeom prst="rect">
            <a:avLst/>
          </a:prstGeom>
          <a:noFill/>
        </p:spPr>
        <p:txBody>
          <a:bodyPr wrap="none" rtlCol="0">
            <a:spAutoFit/>
          </a:bodyPr>
          <a:lstStyle/>
          <a:p>
            <a:r>
              <a:rPr lang="en-GB" dirty="0"/>
              <a:t>Amplifiers</a:t>
            </a:r>
          </a:p>
        </p:txBody>
      </p:sp>
      <p:sp>
        <p:nvSpPr>
          <p:cNvPr id="120" name="TextBox 119">
            <a:extLst>
              <a:ext uri="{FF2B5EF4-FFF2-40B4-BE49-F238E27FC236}">
                <a16:creationId xmlns:a16="http://schemas.microsoft.com/office/drawing/2014/main" id="{56D5A4B6-3D82-4D70-8322-114D43AFEB2F}"/>
              </a:ext>
            </a:extLst>
          </p:cNvPr>
          <p:cNvSpPr txBox="1"/>
          <p:nvPr/>
        </p:nvSpPr>
        <p:spPr>
          <a:xfrm>
            <a:off x="10805071" y="3639895"/>
            <a:ext cx="925842" cy="369332"/>
          </a:xfrm>
          <a:prstGeom prst="rect">
            <a:avLst/>
          </a:prstGeom>
          <a:noFill/>
        </p:spPr>
        <p:txBody>
          <a:bodyPr wrap="square" rtlCol="0">
            <a:spAutoFit/>
          </a:bodyPr>
          <a:lstStyle/>
          <a:p>
            <a:r>
              <a:rPr lang="en-GB" dirty="0"/>
              <a:t>Motors</a:t>
            </a:r>
          </a:p>
        </p:txBody>
      </p:sp>
      <p:sp>
        <p:nvSpPr>
          <p:cNvPr id="121" name="TextBox 120">
            <a:extLst>
              <a:ext uri="{FF2B5EF4-FFF2-40B4-BE49-F238E27FC236}">
                <a16:creationId xmlns:a16="http://schemas.microsoft.com/office/drawing/2014/main" id="{DBB032FF-E097-4DB1-8AAD-84528CD57CB2}"/>
              </a:ext>
            </a:extLst>
          </p:cNvPr>
          <p:cNvSpPr txBox="1"/>
          <p:nvPr/>
        </p:nvSpPr>
        <p:spPr>
          <a:xfrm>
            <a:off x="8254230" y="5505785"/>
            <a:ext cx="1176646" cy="369332"/>
          </a:xfrm>
          <a:prstGeom prst="rect">
            <a:avLst/>
          </a:prstGeom>
          <a:noFill/>
        </p:spPr>
        <p:txBody>
          <a:bodyPr wrap="square" rtlCol="0">
            <a:spAutoFit/>
          </a:bodyPr>
          <a:lstStyle/>
          <a:p>
            <a:r>
              <a:rPr lang="en-GB" dirty="0"/>
              <a:t>IO Devices</a:t>
            </a:r>
          </a:p>
        </p:txBody>
      </p:sp>
      <p:sp>
        <p:nvSpPr>
          <p:cNvPr id="122" name="TextBox 121">
            <a:extLst>
              <a:ext uri="{FF2B5EF4-FFF2-40B4-BE49-F238E27FC236}">
                <a16:creationId xmlns:a16="http://schemas.microsoft.com/office/drawing/2014/main" id="{9C8EA5F8-D5AD-46A7-B2DA-D267381FDB24}"/>
              </a:ext>
            </a:extLst>
          </p:cNvPr>
          <p:cNvSpPr txBox="1"/>
          <p:nvPr/>
        </p:nvSpPr>
        <p:spPr>
          <a:xfrm>
            <a:off x="9161937" y="4441611"/>
            <a:ext cx="869203" cy="369332"/>
          </a:xfrm>
          <a:prstGeom prst="rect">
            <a:avLst/>
          </a:prstGeom>
          <a:noFill/>
        </p:spPr>
        <p:txBody>
          <a:bodyPr wrap="square" rtlCol="0">
            <a:spAutoFit/>
          </a:bodyPr>
          <a:lstStyle/>
          <a:p>
            <a:r>
              <a:rPr lang="en-GB" dirty="0"/>
              <a:t>Motors</a:t>
            </a:r>
          </a:p>
        </p:txBody>
      </p:sp>
      <p:sp>
        <p:nvSpPr>
          <p:cNvPr id="123" name="TextBox 122">
            <a:extLst>
              <a:ext uri="{FF2B5EF4-FFF2-40B4-BE49-F238E27FC236}">
                <a16:creationId xmlns:a16="http://schemas.microsoft.com/office/drawing/2014/main" id="{43FC8E52-C0FB-4A3A-AC34-51347C4B852A}"/>
              </a:ext>
            </a:extLst>
          </p:cNvPr>
          <p:cNvSpPr txBox="1"/>
          <p:nvPr/>
        </p:nvSpPr>
        <p:spPr>
          <a:xfrm>
            <a:off x="1668979" y="2274401"/>
            <a:ext cx="1126206" cy="369332"/>
          </a:xfrm>
          <a:prstGeom prst="rect">
            <a:avLst/>
          </a:prstGeom>
          <a:noFill/>
        </p:spPr>
        <p:txBody>
          <a:bodyPr wrap="none" rtlCol="0">
            <a:spAutoFit/>
          </a:bodyPr>
          <a:lstStyle/>
          <a:p>
            <a:r>
              <a:rPr lang="en-GB" dirty="0"/>
              <a:t>Controller</a:t>
            </a:r>
          </a:p>
        </p:txBody>
      </p:sp>
      <p:sp>
        <p:nvSpPr>
          <p:cNvPr id="125" name="TextBox 124">
            <a:extLst>
              <a:ext uri="{FF2B5EF4-FFF2-40B4-BE49-F238E27FC236}">
                <a16:creationId xmlns:a16="http://schemas.microsoft.com/office/drawing/2014/main" id="{12AC6B3B-269F-4289-BC1D-36C92406A7CE}"/>
              </a:ext>
            </a:extLst>
          </p:cNvPr>
          <p:cNvSpPr txBox="1"/>
          <p:nvPr/>
        </p:nvSpPr>
        <p:spPr>
          <a:xfrm>
            <a:off x="8999714" y="2365222"/>
            <a:ext cx="1126206" cy="369332"/>
          </a:xfrm>
          <a:prstGeom prst="rect">
            <a:avLst/>
          </a:prstGeom>
          <a:noFill/>
        </p:spPr>
        <p:txBody>
          <a:bodyPr wrap="none" rtlCol="0">
            <a:spAutoFit/>
          </a:bodyPr>
          <a:lstStyle/>
          <a:p>
            <a:r>
              <a:rPr lang="en-GB" dirty="0"/>
              <a:t>Controller</a:t>
            </a:r>
          </a:p>
        </p:txBody>
      </p:sp>
    </p:spTree>
    <p:extLst>
      <p:ext uri="{BB962C8B-B14F-4D97-AF65-F5344CB8AC3E}">
        <p14:creationId xmlns:p14="http://schemas.microsoft.com/office/powerpoint/2010/main" val="4032770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20746-2371-427F-A985-5F1BC4EF6250}"/>
              </a:ext>
            </a:extLst>
          </p:cNvPr>
          <p:cNvSpPr>
            <a:spLocks noGrp="1"/>
          </p:cNvSpPr>
          <p:nvPr>
            <p:ph type="title"/>
          </p:nvPr>
        </p:nvSpPr>
        <p:spPr/>
        <p:txBody>
          <a:bodyPr/>
          <a:lstStyle/>
          <a:p>
            <a:pPr algn="ctr"/>
            <a:r>
              <a:rPr lang="en-GB" dirty="0">
                <a:solidFill>
                  <a:srgbClr val="00B050"/>
                </a:solidFill>
              </a:rPr>
              <a:t>Advantages of direct connection</a:t>
            </a:r>
          </a:p>
        </p:txBody>
      </p:sp>
      <p:sp>
        <p:nvSpPr>
          <p:cNvPr id="3" name="Content Placeholder 2">
            <a:extLst>
              <a:ext uri="{FF2B5EF4-FFF2-40B4-BE49-F238E27FC236}">
                <a16:creationId xmlns:a16="http://schemas.microsoft.com/office/drawing/2014/main" id="{51E03CA1-39AA-4EC3-835C-93C651256011}"/>
              </a:ext>
            </a:extLst>
          </p:cNvPr>
          <p:cNvSpPr>
            <a:spLocks noGrp="1"/>
          </p:cNvSpPr>
          <p:nvPr>
            <p:ph idx="1"/>
          </p:nvPr>
        </p:nvSpPr>
        <p:spPr>
          <a:xfrm>
            <a:off x="838200" y="1484851"/>
            <a:ext cx="10515600" cy="4692112"/>
          </a:xfrm>
        </p:spPr>
        <p:txBody>
          <a:bodyPr>
            <a:normAutofit fontScale="85000" lnSpcReduction="20000"/>
          </a:bodyPr>
          <a:lstStyle/>
          <a:p>
            <a:pPr marL="0" indent="0">
              <a:buNone/>
            </a:pPr>
            <a:r>
              <a:rPr lang="en-GB" dirty="0"/>
              <a:t>CPU has direct access to hardware. Direct access is very fast. Important in fast (high frequency) or high resolution systems. </a:t>
            </a:r>
          </a:p>
          <a:p>
            <a:pPr marL="0" indent="0">
              <a:buNone/>
            </a:pPr>
            <a:r>
              <a:rPr lang="en-GB" dirty="0"/>
              <a:t>Allows:</a:t>
            </a:r>
          </a:p>
          <a:p>
            <a:r>
              <a:rPr lang="en-GB" dirty="0"/>
              <a:t>Very fast servo loops		5-10kHz typical, 60kHz possible</a:t>
            </a:r>
          </a:p>
          <a:p>
            <a:r>
              <a:rPr lang="en-GB" dirty="0"/>
              <a:t>Very low latency			Inputs read on rising edge of clock							Outputs written on falling edge</a:t>
            </a:r>
          </a:p>
          <a:p>
            <a:endParaRPr lang="en-GB" dirty="0"/>
          </a:p>
          <a:p>
            <a:r>
              <a:rPr lang="en-GB" dirty="0"/>
              <a:t>All configuration, tuning, programs, PLCs etc. in one place (Power PMAC IDE).</a:t>
            </a:r>
          </a:p>
          <a:p>
            <a:r>
              <a:rPr lang="en-GB" dirty="0"/>
              <a:t>Only one system to learn, e.g. motor tuning is always the same.</a:t>
            </a:r>
          </a:p>
          <a:p>
            <a:r>
              <a:rPr lang="en-GB" dirty="0"/>
              <a:t>Can use PMACs sophisticated servo algorithm.</a:t>
            </a:r>
          </a:p>
          <a:p>
            <a:r>
              <a:rPr lang="en-GB" dirty="0"/>
              <a:t>Can use custom phase and servo algorithms for unusual configurations.</a:t>
            </a:r>
          </a:p>
          <a:p>
            <a:r>
              <a:rPr lang="en-GB" dirty="0"/>
              <a:t>Positions can be captured in hardware on an interrupt. The exact position of each motor is known at the same time. Important for correlating data later.</a:t>
            </a:r>
          </a:p>
          <a:p>
            <a:endParaRPr lang="en-GB" dirty="0"/>
          </a:p>
        </p:txBody>
      </p:sp>
    </p:spTree>
    <p:extLst>
      <p:ext uri="{BB962C8B-B14F-4D97-AF65-F5344CB8AC3E}">
        <p14:creationId xmlns:p14="http://schemas.microsoft.com/office/powerpoint/2010/main" val="168325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DDC23-486B-4E96-871A-DD088F5E427E}"/>
              </a:ext>
            </a:extLst>
          </p:cNvPr>
          <p:cNvSpPr>
            <a:spLocks noGrp="1"/>
          </p:cNvSpPr>
          <p:nvPr>
            <p:ph type="title"/>
          </p:nvPr>
        </p:nvSpPr>
        <p:spPr/>
        <p:txBody>
          <a:bodyPr/>
          <a:lstStyle/>
          <a:p>
            <a:pPr algn="ctr"/>
            <a:r>
              <a:rPr lang="en-GB" dirty="0">
                <a:solidFill>
                  <a:srgbClr val="00B050"/>
                </a:solidFill>
              </a:rPr>
              <a:t>Advantages of direct connection</a:t>
            </a:r>
            <a:endParaRPr lang="en-GB" dirty="0"/>
          </a:p>
        </p:txBody>
      </p:sp>
      <p:sp>
        <p:nvSpPr>
          <p:cNvPr id="3" name="Content Placeholder 2">
            <a:extLst>
              <a:ext uri="{FF2B5EF4-FFF2-40B4-BE49-F238E27FC236}">
                <a16:creationId xmlns:a16="http://schemas.microsoft.com/office/drawing/2014/main" id="{B5EBAFB2-C302-40F4-A683-8CB4812DCEDF}"/>
              </a:ext>
            </a:extLst>
          </p:cNvPr>
          <p:cNvSpPr>
            <a:spLocks noGrp="1"/>
          </p:cNvSpPr>
          <p:nvPr>
            <p:ph idx="1"/>
          </p:nvPr>
        </p:nvSpPr>
        <p:spPr/>
        <p:txBody>
          <a:bodyPr/>
          <a:lstStyle/>
          <a:p>
            <a:r>
              <a:rPr lang="en-GB" dirty="0" err="1"/>
              <a:t>Nanometer</a:t>
            </a:r>
            <a:r>
              <a:rPr lang="en-GB" dirty="0"/>
              <a:t>/sub </a:t>
            </a:r>
            <a:r>
              <a:rPr lang="en-GB" dirty="0" err="1"/>
              <a:t>nanometer</a:t>
            </a:r>
            <a:r>
              <a:rPr lang="en-GB" dirty="0"/>
              <a:t> positioning can be achieved. Keep it simple – do it quickly approach works well.</a:t>
            </a:r>
          </a:p>
          <a:p>
            <a:r>
              <a:rPr lang="en-GB" dirty="0"/>
              <a:t>Power PMAC’s 64bit floating point maths gives huge dynamic range.</a:t>
            </a:r>
          </a:p>
          <a:p>
            <a:r>
              <a:rPr lang="en-GB" dirty="0"/>
              <a:t>No problems with position, velocity or acceleration register rollover at very high resolutions and high speed.</a:t>
            </a:r>
          </a:p>
          <a:p>
            <a:pPr marL="0" indent="0">
              <a:buNone/>
            </a:pPr>
            <a:endParaRPr lang="en-GB" dirty="0"/>
          </a:p>
          <a:p>
            <a:endParaRPr lang="en-GB" dirty="0"/>
          </a:p>
        </p:txBody>
      </p:sp>
    </p:spTree>
    <p:extLst>
      <p:ext uri="{BB962C8B-B14F-4D97-AF65-F5344CB8AC3E}">
        <p14:creationId xmlns:p14="http://schemas.microsoft.com/office/powerpoint/2010/main" val="170144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525C-B001-473D-AB6A-89E89DEF7AAD}"/>
              </a:ext>
            </a:extLst>
          </p:cNvPr>
          <p:cNvSpPr>
            <a:spLocks noGrp="1"/>
          </p:cNvSpPr>
          <p:nvPr>
            <p:ph type="title"/>
          </p:nvPr>
        </p:nvSpPr>
        <p:spPr/>
        <p:txBody>
          <a:bodyPr/>
          <a:lstStyle/>
          <a:p>
            <a:pPr algn="ctr"/>
            <a:r>
              <a:rPr lang="en-GB" dirty="0">
                <a:solidFill>
                  <a:srgbClr val="FF0000"/>
                </a:solidFill>
              </a:rPr>
              <a:t>Disadvantages of direct connection</a:t>
            </a:r>
            <a:endParaRPr lang="en-GB" dirty="0"/>
          </a:p>
        </p:txBody>
      </p:sp>
      <p:sp>
        <p:nvSpPr>
          <p:cNvPr id="3" name="Content Placeholder 2">
            <a:extLst>
              <a:ext uri="{FF2B5EF4-FFF2-40B4-BE49-F238E27FC236}">
                <a16:creationId xmlns:a16="http://schemas.microsoft.com/office/drawing/2014/main" id="{F93B8E06-31D2-4976-8F75-6A096050E826}"/>
              </a:ext>
            </a:extLst>
          </p:cNvPr>
          <p:cNvSpPr>
            <a:spLocks noGrp="1"/>
          </p:cNvSpPr>
          <p:nvPr>
            <p:ph idx="1"/>
          </p:nvPr>
        </p:nvSpPr>
        <p:spPr/>
        <p:txBody>
          <a:bodyPr/>
          <a:lstStyle/>
          <a:p>
            <a:r>
              <a:rPr lang="en-GB" dirty="0"/>
              <a:t>Cabling can be more difficult. Everything must be wired to a central point.</a:t>
            </a:r>
          </a:p>
          <a:p>
            <a:r>
              <a:rPr lang="en-GB" dirty="0"/>
              <a:t>CPU load must be managed. Not normally a problem with standard settings but care must be taken if the frequencies are increased significantly. Distributed system can share the CPU load.</a:t>
            </a:r>
          </a:p>
          <a:p>
            <a:r>
              <a:rPr lang="en-GB" dirty="0"/>
              <a:t>Can be difficult to configure without good Power PMAC knowledge.</a:t>
            </a:r>
          </a:p>
        </p:txBody>
      </p:sp>
    </p:spTree>
    <p:extLst>
      <p:ext uri="{BB962C8B-B14F-4D97-AF65-F5344CB8AC3E}">
        <p14:creationId xmlns:p14="http://schemas.microsoft.com/office/powerpoint/2010/main" val="25273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FE01-4254-46DE-A5C1-78E611B9ED82}"/>
              </a:ext>
            </a:extLst>
          </p:cNvPr>
          <p:cNvSpPr>
            <a:spLocks noGrp="1"/>
          </p:cNvSpPr>
          <p:nvPr>
            <p:ph type="title"/>
          </p:nvPr>
        </p:nvSpPr>
        <p:spPr/>
        <p:txBody>
          <a:bodyPr/>
          <a:lstStyle/>
          <a:p>
            <a:pPr algn="ctr"/>
            <a:r>
              <a:rPr lang="en-GB" dirty="0">
                <a:solidFill>
                  <a:srgbClr val="00B050"/>
                </a:solidFill>
              </a:rPr>
              <a:t>Advantages of EtherCAT with PMAC</a:t>
            </a:r>
          </a:p>
        </p:txBody>
      </p:sp>
      <p:sp>
        <p:nvSpPr>
          <p:cNvPr id="3" name="Content Placeholder 2">
            <a:extLst>
              <a:ext uri="{FF2B5EF4-FFF2-40B4-BE49-F238E27FC236}">
                <a16:creationId xmlns:a16="http://schemas.microsoft.com/office/drawing/2014/main" id="{37BCB79D-69EF-4757-85C4-A3FDE38601EC}"/>
              </a:ext>
            </a:extLst>
          </p:cNvPr>
          <p:cNvSpPr>
            <a:spLocks noGrp="1"/>
          </p:cNvSpPr>
          <p:nvPr>
            <p:ph idx="1"/>
          </p:nvPr>
        </p:nvSpPr>
        <p:spPr/>
        <p:txBody>
          <a:bodyPr>
            <a:normAutofit/>
          </a:bodyPr>
          <a:lstStyle/>
          <a:p>
            <a:r>
              <a:rPr lang="en-GB" dirty="0"/>
              <a:t>Probably the most universal of the many fieldbus standards that have appeared over the years. MACRO, SERCOS, CAN, Profibus, Modbus etc.</a:t>
            </a:r>
          </a:p>
          <a:p>
            <a:r>
              <a:rPr lang="en-GB" dirty="0"/>
              <a:t>Distributed control can simplify the machine wiring. Possibility of shorter motor and encoder cables.</a:t>
            </a:r>
          </a:p>
          <a:p>
            <a:r>
              <a:rPr lang="en-GB" dirty="0"/>
              <a:t>Many manufacturers of EtherCAT enabled devices.</a:t>
            </a:r>
          </a:p>
          <a:p>
            <a:r>
              <a:rPr lang="en-GB" dirty="0"/>
              <a:t>Many types of devices. Amplifiers, IO devices, encoders etc.</a:t>
            </a:r>
          </a:p>
          <a:p>
            <a:r>
              <a:rPr lang="en-GB" dirty="0"/>
              <a:t>EtherCAT masters should work with devices from any manufacturer.</a:t>
            </a:r>
          </a:p>
          <a:p>
            <a:endParaRPr lang="en-GB" dirty="0"/>
          </a:p>
        </p:txBody>
      </p:sp>
    </p:spTree>
    <p:extLst>
      <p:ext uri="{BB962C8B-B14F-4D97-AF65-F5344CB8AC3E}">
        <p14:creationId xmlns:p14="http://schemas.microsoft.com/office/powerpoint/2010/main" val="415051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7E891-A6B4-4B76-8C2D-CB7F0AD9BF92}"/>
              </a:ext>
            </a:extLst>
          </p:cNvPr>
          <p:cNvSpPr>
            <a:spLocks noGrp="1"/>
          </p:cNvSpPr>
          <p:nvPr>
            <p:ph type="title"/>
          </p:nvPr>
        </p:nvSpPr>
        <p:spPr/>
        <p:txBody>
          <a:bodyPr/>
          <a:lstStyle/>
          <a:p>
            <a:pPr algn="ctr"/>
            <a:r>
              <a:rPr lang="en-GB" dirty="0">
                <a:solidFill>
                  <a:srgbClr val="00B050"/>
                </a:solidFill>
              </a:rPr>
              <a:t>Advantages of EtherCAT with PMAC</a:t>
            </a:r>
            <a:endParaRPr lang="en-GB" dirty="0">
              <a:solidFill>
                <a:srgbClr val="0070C0"/>
              </a:solidFill>
            </a:endParaRPr>
          </a:p>
        </p:txBody>
      </p:sp>
      <p:sp>
        <p:nvSpPr>
          <p:cNvPr id="3" name="Content Placeholder 2">
            <a:extLst>
              <a:ext uri="{FF2B5EF4-FFF2-40B4-BE49-F238E27FC236}">
                <a16:creationId xmlns:a16="http://schemas.microsoft.com/office/drawing/2014/main" id="{660298DD-5B91-4FEA-B203-DA28DC07A5D5}"/>
              </a:ext>
            </a:extLst>
          </p:cNvPr>
          <p:cNvSpPr>
            <a:spLocks noGrp="1"/>
          </p:cNvSpPr>
          <p:nvPr>
            <p:ph idx="1"/>
          </p:nvPr>
        </p:nvSpPr>
        <p:spPr/>
        <p:txBody>
          <a:bodyPr>
            <a:normAutofit/>
          </a:bodyPr>
          <a:lstStyle/>
          <a:p>
            <a:r>
              <a:rPr lang="en-GB" dirty="0"/>
              <a:t>EtherCAT is available as an option on most Power PMAC systems.</a:t>
            </a:r>
          </a:p>
          <a:p>
            <a:r>
              <a:rPr lang="en-GB" dirty="0"/>
              <a:t>Older PowerPC based Power PMAC systems used the EtherLAB stack. Excellent performance but not user friendly.</a:t>
            </a:r>
          </a:p>
          <a:p>
            <a:r>
              <a:rPr lang="en-GB" dirty="0"/>
              <a:t>New ARM CPU based Power PMACs follow the OMRON standard and use the Acontis stack.</a:t>
            </a:r>
          </a:p>
          <a:p>
            <a:r>
              <a:rPr lang="en-GB" dirty="0"/>
              <a:t>EtherCAT can be used to add extra axes or IO to a Power Brick LV-IMS.</a:t>
            </a:r>
          </a:p>
          <a:p>
            <a:r>
              <a:rPr lang="en-GB" dirty="0"/>
              <a:t>Possible to control a complete EtherCAT enabled robot (e.g. </a:t>
            </a:r>
            <a:r>
              <a:rPr lang="en-GB" dirty="0" err="1"/>
              <a:t>Staubli</a:t>
            </a:r>
            <a:r>
              <a:rPr lang="en-GB" dirty="0"/>
              <a:t>) from Power PMAC.</a:t>
            </a:r>
          </a:p>
        </p:txBody>
      </p:sp>
    </p:spTree>
    <p:extLst>
      <p:ext uri="{BB962C8B-B14F-4D97-AF65-F5344CB8AC3E}">
        <p14:creationId xmlns:p14="http://schemas.microsoft.com/office/powerpoint/2010/main" val="3234764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949</Words>
  <Application>Microsoft Office PowerPoint</Application>
  <PresentationFormat>Widescreen</PresentationFormat>
  <Paragraphs>95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EtherCAT on Power PMAC Systems</vt:lpstr>
      <vt:lpstr>Who are Faraday Motion Controls</vt:lpstr>
      <vt:lpstr>Power PMAC Systems</vt:lpstr>
      <vt:lpstr>System Architectures</vt:lpstr>
      <vt:lpstr>Advantages of direct connection</vt:lpstr>
      <vt:lpstr>Advantages of direct connection</vt:lpstr>
      <vt:lpstr>Disadvantages of direct connection</vt:lpstr>
      <vt:lpstr>Advantages of EtherCAT with PMAC</vt:lpstr>
      <vt:lpstr>Advantages of EtherCAT with PMAC</vt:lpstr>
      <vt:lpstr>Advantages of EtherCAT with PMAC</vt:lpstr>
      <vt:lpstr>Disadvantages of EtherCAT with PMAC</vt:lpstr>
      <vt:lpstr>Disadvantages of EtherCAT with PMAC</vt:lpstr>
      <vt:lpstr>Traps when using EtherCAT with PMAC</vt:lpstr>
      <vt:lpstr>Traps when using EtherCAT with PMAC</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Jacobs</dc:creator>
  <cp:lastModifiedBy>Tony Jacobs</cp:lastModifiedBy>
  <cp:revision>158</cp:revision>
  <dcterms:created xsi:type="dcterms:W3CDTF">2019-05-01T10:12:00Z</dcterms:created>
  <dcterms:modified xsi:type="dcterms:W3CDTF">2019-10-02T11:09:26Z</dcterms:modified>
</cp:coreProperties>
</file>