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12"/>
  </p:notesMasterIdLst>
  <p:handoutMasterIdLst>
    <p:handoutMasterId r:id="rId13"/>
  </p:handoutMasterIdLst>
  <p:sldIdLst>
    <p:sldId id="256" r:id="rId2"/>
    <p:sldId id="268" r:id="rId3"/>
    <p:sldId id="265" r:id="rId4"/>
    <p:sldId id="266" r:id="rId5"/>
    <p:sldId id="267" r:id="rId6"/>
    <p:sldId id="270" r:id="rId7"/>
    <p:sldId id="271" r:id="rId8"/>
    <p:sldId id="272" r:id="rId9"/>
    <p:sldId id="273" r:id="rId10"/>
    <p:sldId id="262" r:id="rId11"/>
  </p:sldIdLst>
  <p:sldSz cx="9144000" cy="6858000" type="screen4x3"/>
  <p:notesSz cx="6858000" cy="9144000"/>
  <p:defaultTextStyle>
    <a:defPPr>
      <a:defRPr lang="sl-S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E24"/>
    <a:srgbClr val="ED1C24"/>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72707" autoAdjust="0"/>
  </p:normalViewPr>
  <p:slideViewPr>
    <p:cSldViewPr>
      <p:cViewPr varScale="1">
        <p:scale>
          <a:sx n="65" d="100"/>
          <a:sy n="65" d="100"/>
        </p:scale>
        <p:origin x="211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FE49794-E2E7-4B50-AA49-C058DBC26A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xmlns="" id="{B058E565-730E-497B-9E90-13FEE64B2C1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D7C2C28-F4C7-47DB-A95F-0DDC9CE3BF46}" type="datetimeFigureOut">
              <a:rPr lang="en-GB"/>
              <a:pPr>
                <a:defRPr/>
              </a:pPr>
              <a:t>05/10/2019</a:t>
            </a:fld>
            <a:endParaRPr lang="en-GB"/>
          </a:p>
        </p:txBody>
      </p:sp>
      <p:sp>
        <p:nvSpPr>
          <p:cNvPr id="4" name="Footer Placeholder 3">
            <a:extLst>
              <a:ext uri="{FF2B5EF4-FFF2-40B4-BE49-F238E27FC236}">
                <a16:creationId xmlns:a16="http://schemas.microsoft.com/office/drawing/2014/main" xmlns="" id="{14179230-3185-45A9-99A6-47AA6CF99E8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xmlns="" id="{79334A84-21ED-44EF-9360-1FC67690865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BCABF75-96AC-4638-A9C3-6A5F32D67554}" type="slidenum">
              <a:rPr lang="en-GB" altLang="x-none"/>
              <a:pPr>
                <a:defRPr/>
              </a:pPr>
              <a:t>‹#›</a:t>
            </a:fld>
            <a:endParaRPr lang="en-GB" altLang="x-none"/>
          </a:p>
        </p:txBody>
      </p:sp>
      <p:pic>
        <p:nvPicPr>
          <p:cNvPr id="16390" name="Picture 2">
            <a:extLst>
              <a:ext uri="{FF2B5EF4-FFF2-40B4-BE49-F238E27FC236}">
                <a16:creationId xmlns:a16="http://schemas.microsoft.com/office/drawing/2014/main" xmlns="" id="{BE8426D7-3059-47FE-9B66-5093E521F2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00" y="8675688"/>
            <a:ext cx="2089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638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FD447CA-9E9B-4A8C-B02D-195F368A2B0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l-SI"/>
          </a:p>
        </p:txBody>
      </p:sp>
      <p:sp>
        <p:nvSpPr>
          <p:cNvPr id="3" name="Date Placeholder 2">
            <a:extLst>
              <a:ext uri="{FF2B5EF4-FFF2-40B4-BE49-F238E27FC236}">
                <a16:creationId xmlns:a16="http://schemas.microsoft.com/office/drawing/2014/main" xmlns="" id="{5BE058B0-CE96-4BAA-84C9-F9F625ADABB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7ECF31B-2725-4511-B6A9-B84A3C5E1347}" type="datetimeFigureOut">
              <a:rPr lang="sl-SI"/>
              <a:pPr>
                <a:defRPr/>
              </a:pPr>
              <a:t>2019-10-05</a:t>
            </a:fld>
            <a:endParaRPr lang="sl-SI"/>
          </a:p>
        </p:txBody>
      </p:sp>
      <p:sp>
        <p:nvSpPr>
          <p:cNvPr id="4" name="Slide Image Placeholder 3">
            <a:extLst>
              <a:ext uri="{FF2B5EF4-FFF2-40B4-BE49-F238E27FC236}">
                <a16:creationId xmlns:a16="http://schemas.microsoft.com/office/drawing/2014/main" xmlns="" id="{F4943884-E88E-431A-8FCC-1A812A436F3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xmlns="" id="{78670A58-3643-4CBB-B698-5AC4B3171ED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xmlns="" id="{FAD681B6-5DC8-42C2-B776-777815B1DA7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l-SI"/>
          </a:p>
        </p:txBody>
      </p:sp>
      <p:sp>
        <p:nvSpPr>
          <p:cNvPr id="7" name="Slide Number Placeholder 6">
            <a:extLst>
              <a:ext uri="{FF2B5EF4-FFF2-40B4-BE49-F238E27FC236}">
                <a16:creationId xmlns:a16="http://schemas.microsoft.com/office/drawing/2014/main" xmlns="" id="{71BEAD8F-232B-43D0-AA8D-C5CE0CFDE8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055AE81-72D9-4209-A18A-E3B565298438}" type="slidenum">
              <a:rPr lang="sl-SI" altLang="x-none"/>
              <a:pPr>
                <a:defRPr/>
              </a:pPr>
              <a:t>‹#›</a:t>
            </a:fld>
            <a:endParaRPr lang="sl-SI" altLang="x-none"/>
          </a:p>
        </p:txBody>
      </p:sp>
      <p:pic>
        <p:nvPicPr>
          <p:cNvPr id="15368" name="Picture 2">
            <a:extLst>
              <a:ext uri="{FF2B5EF4-FFF2-40B4-BE49-F238E27FC236}">
                <a16:creationId xmlns:a16="http://schemas.microsoft.com/office/drawing/2014/main" xmlns="" id="{A3BDD750-FA85-4CCB-9A02-F2582669B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8675688"/>
            <a:ext cx="2089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448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C6BA80A7-5649-4469-A119-7B125E51B9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B4BBBB61-4083-4637-ACCF-4E143F0443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18436" name="Slide Number Placeholder 3">
            <a:extLst>
              <a:ext uri="{FF2B5EF4-FFF2-40B4-BE49-F238E27FC236}">
                <a16:creationId xmlns:a16="http://schemas.microsoft.com/office/drawing/2014/main" xmlns="" id="{986069C8-7C84-4152-95BB-DB8C6F6FB0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EE4B4-D7D8-42CD-A458-FE05F346A222}" type="slidenum">
              <a:rPr lang="sl-SI" altLang="x-none"/>
              <a:pPr>
                <a:spcBef>
                  <a:spcPct val="0"/>
                </a:spcBef>
              </a:pPr>
              <a:t>1</a:t>
            </a:fld>
            <a:endParaRPr lang="sl-SI" altLang="x-none"/>
          </a:p>
        </p:txBody>
      </p:sp>
    </p:spTree>
    <p:extLst>
      <p:ext uri="{BB962C8B-B14F-4D97-AF65-F5344CB8AC3E}">
        <p14:creationId xmlns:p14="http://schemas.microsoft.com/office/powerpoint/2010/main" val="294217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Project specific details will be presented by </a:t>
            </a:r>
            <a:r>
              <a:rPr lang="en-US" noProof="0" dirty="0" err="1"/>
              <a:t>Mrs</a:t>
            </a:r>
            <a:r>
              <a:rPr lang="en-US" noProof="0" dirty="0"/>
              <a:t> </a:t>
            </a:r>
            <a:r>
              <a:rPr lang="en-US" noProof="0" dirty="0" err="1"/>
              <a:t>Montironi</a:t>
            </a:r>
            <a:r>
              <a:rPr lang="en-US" noProof="0" dirty="0"/>
              <a:t> from SLAC</a:t>
            </a:r>
          </a:p>
          <a:p>
            <a:pPr>
              <a:defRPr/>
            </a:pPr>
            <a:r>
              <a:rPr lang="en-US" noProof="0" dirty="0"/>
              <a:t>Wednesday 12:30 -- 12:45  WECPL03  Maria Alessandra </a:t>
            </a:r>
            <a:r>
              <a:rPr lang="en-US" noProof="0" dirty="0" err="1"/>
              <a:t>Montironi</a:t>
            </a:r>
            <a:endParaRPr lang="en-US" noProof="0" dirty="0"/>
          </a:p>
          <a:p>
            <a:pPr marL="0" indent="0">
              <a:buNone/>
              <a:defRPr/>
            </a:pPr>
            <a:r>
              <a:rPr lang="en-US" noProof="0" dirty="0"/>
              <a:t>Implementation of the Motion Control System for LCLS-II Undulators</a:t>
            </a:r>
          </a:p>
          <a:p>
            <a:r>
              <a:rPr lang="en-US" noProof="0" dirty="0"/>
              <a:t> </a:t>
            </a:r>
          </a:p>
          <a:p>
            <a:endParaRPr lang="en-US" noProof="0" dirty="0"/>
          </a:p>
          <a:p>
            <a:r>
              <a:rPr lang="en-US" noProof="0" dirty="0"/>
              <a:t>We were responsible for the Motion Control System for the LCLS-II Undulators and all corresponding motion devices (interspaces, phase shifters, …)</a:t>
            </a:r>
          </a:p>
          <a:p>
            <a:r>
              <a:rPr lang="en-US" noProof="0" dirty="0"/>
              <a:t>Design, implementation, testing and verification of motion control for all different </a:t>
            </a:r>
            <a:r>
              <a:rPr lang="en-US" noProof="0" dirty="0" err="1"/>
              <a:t>compontnes</a:t>
            </a:r>
            <a:r>
              <a:rPr lang="en-US" noProof="0" dirty="0"/>
              <a:t>: </a:t>
            </a:r>
          </a:p>
          <a:p>
            <a:r>
              <a:rPr lang="en-US" noProof="0" dirty="0"/>
              <a:t>-</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D055AE81-72D9-4209-A18A-E3B565298438}" type="slidenum">
              <a:rPr lang="sl-SI" altLang="x-none" smtClean="0"/>
              <a:pPr>
                <a:defRPr/>
              </a:pPr>
              <a:t>3</a:t>
            </a:fld>
            <a:endParaRPr lang="sl-SI" altLang="x-none"/>
          </a:p>
        </p:txBody>
      </p:sp>
    </p:spTree>
    <p:extLst>
      <p:ext uri="{BB962C8B-B14F-4D97-AF65-F5344CB8AC3E}">
        <p14:creationId xmlns:p14="http://schemas.microsoft.com/office/powerpoint/2010/main" val="209863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All this items apply to the Motion Control Subsystem for the LCLS-II Undulator project</a:t>
            </a:r>
          </a:p>
          <a:p>
            <a:endParaRPr lang="en-US" dirty="0"/>
          </a:p>
          <a:p>
            <a:r>
              <a:rPr lang="en-US" dirty="0"/>
              <a:t>PDR – Preliminary Design Review</a:t>
            </a:r>
          </a:p>
          <a:p>
            <a:pPr marL="171450" indent="-171450">
              <a:buFontTx/>
              <a:buChar char="-"/>
            </a:pPr>
            <a:r>
              <a:rPr lang="en-US" dirty="0"/>
              <a:t>Committee of people from other National Labs, that have experiences with the system in question</a:t>
            </a:r>
          </a:p>
          <a:p>
            <a:pPr marL="171450" indent="-171450">
              <a:buFontTx/>
              <a:buChar char="-"/>
            </a:pPr>
            <a:r>
              <a:rPr lang="en-US" dirty="0"/>
              <a:t>Presenting the preliminary design, asking for comments if there is any big items that are missing from the planning and design</a:t>
            </a:r>
          </a:p>
          <a:p>
            <a:pPr marL="171450" indent="-171450">
              <a:buFontTx/>
              <a:buChar char="-"/>
            </a:pPr>
            <a:r>
              <a:rPr lang="en-US" dirty="0"/>
              <a:t>After this, is the development and implementation of the prototype system on prototype device</a:t>
            </a:r>
          </a:p>
          <a:p>
            <a:endParaRPr lang="en-US" dirty="0"/>
          </a:p>
          <a:p>
            <a:r>
              <a:rPr lang="en-US" dirty="0"/>
              <a:t>FDR – Final Design Review</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Committee of people from other National Labs, that have experiences with the system in question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Review of the system and if it’s ready for mass production/procurement of components</a:t>
            </a:r>
            <a:endParaRPr lang="sl-SI" dirty="0"/>
          </a:p>
          <a:p>
            <a:endParaRPr lang="en-US" dirty="0"/>
          </a:p>
          <a:p>
            <a:r>
              <a:rPr lang="en-US" dirty="0"/>
              <a:t>DOE Reviews: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Committee of people from other National Labs, that have experiences with the system in question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System readiness and progress report (will it be inside the timeframe and budget)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Communication with National labs: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Project team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Undulator Physicists who were responsible for measurement and alignment of the undulators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First users of the motion control system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Communication with various vendors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Motion controllers: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Firmware issues on motor controllers that produced issues with calculation of the commutation angles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Undulators: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Support when assembling the undulators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Support when using our motion controllers to perform the Factory Acceptance Testing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sl-SI" dirty="0"/>
          </a:p>
        </p:txBody>
      </p:sp>
      <p:sp>
        <p:nvSpPr>
          <p:cNvPr id="4" name="Slide Number Placeholder 3"/>
          <p:cNvSpPr>
            <a:spLocks noGrp="1"/>
          </p:cNvSpPr>
          <p:nvPr>
            <p:ph type="sldNum" sz="quarter" idx="5"/>
          </p:nvPr>
        </p:nvSpPr>
        <p:spPr/>
        <p:txBody>
          <a:bodyPr/>
          <a:lstStyle/>
          <a:p>
            <a:pPr>
              <a:defRPr/>
            </a:pPr>
            <a:fld id="{D055AE81-72D9-4209-A18A-E3B565298438}" type="slidenum">
              <a:rPr lang="sl-SI" altLang="x-none" smtClean="0"/>
              <a:pPr>
                <a:defRPr/>
              </a:pPr>
              <a:t>4</a:t>
            </a:fld>
            <a:endParaRPr lang="sl-SI" altLang="x-none"/>
          </a:p>
        </p:txBody>
      </p:sp>
    </p:spTree>
    <p:extLst>
      <p:ext uri="{BB962C8B-B14F-4D97-AF65-F5344CB8AC3E}">
        <p14:creationId xmlns:p14="http://schemas.microsoft.com/office/powerpoint/2010/main" val="257827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SXR stands for Soft X-Ray</a:t>
            </a:r>
          </a:p>
          <a:p>
            <a:r>
              <a:rPr lang="en-US" dirty="0"/>
              <a:t>HXR stands for Hard X-Ray</a:t>
            </a:r>
            <a:endParaRPr lang="sl-SI" dirty="0"/>
          </a:p>
        </p:txBody>
      </p:sp>
      <p:sp>
        <p:nvSpPr>
          <p:cNvPr id="4" name="Slide Number Placeholder 3"/>
          <p:cNvSpPr>
            <a:spLocks noGrp="1"/>
          </p:cNvSpPr>
          <p:nvPr>
            <p:ph type="sldNum" sz="quarter" idx="5"/>
          </p:nvPr>
        </p:nvSpPr>
        <p:spPr/>
        <p:txBody>
          <a:bodyPr/>
          <a:lstStyle/>
          <a:p>
            <a:pPr>
              <a:defRPr/>
            </a:pPr>
            <a:fld id="{D055AE81-72D9-4209-A18A-E3B565298438}" type="slidenum">
              <a:rPr lang="sl-SI" altLang="x-none" smtClean="0"/>
              <a:pPr>
                <a:defRPr/>
              </a:pPr>
              <a:t>5</a:t>
            </a:fld>
            <a:endParaRPr lang="sl-SI" altLang="x-none"/>
          </a:p>
        </p:txBody>
      </p:sp>
    </p:spTree>
    <p:extLst>
      <p:ext uri="{BB962C8B-B14F-4D97-AF65-F5344CB8AC3E}">
        <p14:creationId xmlns:p14="http://schemas.microsoft.com/office/powerpoint/2010/main" val="58183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Rotary absolute encoders are only absolute inside the one rotation, number of rotations is held in counter that needs power source to retain its information.</a:t>
            </a:r>
          </a:p>
          <a:p>
            <a:pPr marL="228600" indent="-228600">
              <a:buAutoNum type="arabicParenR"/>
            </a:pPr>
            <a:endParaRPr lang="en-US" dirty="0"/>
          </a:p>
          <a:p>
            <a:pPr marL="228600" indent="-228600">
              <a:buAutoNum type="arabicParenR"/>
            </a:pPr>
            <a:r>
              <a:rPr lang="en-US" dirty="0"/>
              <a:t>Problem with motion control firmware: reading of the absolute position was too slow for the calculation of the commutation angle (no hall sensors on motor) up  to the point that the motor was stalling when there was no load attached.</a:t>
            </a:r>
          </a:p>
          <a:p>
            <a:pPr marL="228600" indent="-228600">
              <a:buAutoNum type="arabicParenR"/>
            </a:pPr>
            <a:endParaRPr lang="en-US" dirty="0"/>
          </a:p>
          <a:p>
            <a:pPr marL="228600" indent="-228600">
              <a:buAutoNum type="arabicParenR"/>
            </a:pPr>
            <a:r>
              <a:rPr lang="en-US" dirty="0"/>
              <a:t>Each Animatics Smart motor has integrated controller, which we were controlling through serial communication </a:t>
            </a:r>
          </a:p>
          <a:p>
            <a:pPr marL="228600" indent="-228600">
              <a:buAutoNum type="arabicParenR"/>
            </a:pPr>
            <a:endParaRPr lang="en-US" dirty="0"/>
          </a:p>
          <a:p>
            <a:pPr marL="228600" indent="-228600">
              <a:buAutoNum type="arabicParenR"/>
            </a:pPr>
            <a:r>
              <a:rPr lang="en-US" dirty="0"/>
              <a:t>Animatics Smart motors only accept single ended quadrature encoder signals, where as encoders were providing 1Vpp signals</a:t>
            </a:r>
          </a:p>
          <a:p>
            <a:pPr marL="685800" lvl="1" indent="-228600">
              <a:buAutoNum type="arabicParenR"/>
            </a:pPr>
            <a:r>
              <a:rPr lang="en-US" dirty="0"/>
              <a:t>We tried conversion but the signal conversion using Renishaw REE interpolators</a:t>
            </a:r>
          </a:p>
          <a:p>
            <a:pPr marL="1143000" lvl="2" indent="-228600">
              <a:buAutoNum type="arabicParenR"/>
            </a:pPr>
            <a:r>
              <a:rPr lang="en-US" dirty="0"/>
              <a:t>We had some power supply for the interpolators</a:t>
            </a:r>
          </a:p>
          <a:p>
            <a:pPr marL="1143000" lvl="2" indent="-228600">
              <a:buAutoNum type="arabicParenR"/>
            </a:pPr>
            <a:r>
              <a:rPr lang="en-US" dirty="0"/>
              <a:t>Signal wasn’t good enough</a:t>
            </a:r>
          </a:p>
          <a:p>
            <a:pPr marL="685800" lvl="1" indent="-228600">
              <a:buAutoNum type="arabicParenR"/>
            </a:pPr>
            <a:r>
              <a:rPr lang="en-US" dirty="0"/>
              <a:t>Challenge how to mount everything onto the undulator, that will be in radiation area …</a:t>
            </a:r>
          </a:p>
        </p:txBody>
      </p:sp>
      <p:sp>
        <p:nvSpPr>
          <p:cNvPr id="4" name="Slide Number Placeholder 3"/>
          <p:cNvSpPr>
            <a:spLocks noGrp="1"/>
          </p:cNvSpPr>
          <p:nvPr>
            <p:ph type="sldNum" sz="quarter" idx="5"/>
          </p:nvPr>
        </p:nvSpPr>
        <p:spPr/>
        <p:txBody>
          <a:bodyPr/>
          <a:lstStyle/>
          <a:p>
            <a:pPr>
              <a:defRPr/>
            </a:pPr>
            <a:fld id="{D055AE81-72D9-4209-A18A-E3B565298438}" type="slidenum">
              <a:rPr lang="sl-SI" altLang="x-none" smtClean="0"/>
              <a:pPr>
                <a:defRPr/>
              </a:pPr>
              <a:t>9</a:t>
            </a:fld>
            <a:endParaRPr lang="sl-SI" altLang="x-none"/>
          </a:p>
        </p:txBody>
      </p:sp>
    </p:spTree>
    <p:extLst>
      <p:ext uri="{BB962C8B-B14F-4D97-AF65-F5344CB8AC3E}">
        <p14:creationId xmlns:p14="http://schemas.microsoft.com/office/powerpoint/2010/main" val="1214408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EE2E24"/>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A32E6ABA-2045-4BA9-BD5A-39B28BAC18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9563" y="6381750"/>
            <a:ext cx="22748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61605"/>
            <a:ext cx="7342584" cy="2475707"/>
          </a:xfrm>
        </p:spPr>
        <p:txBody>
          <a:bodyPr>
            <a:noAutofit/>
          </a:bodyPr>
          <a:lstStyle>
            <a:lvl1pPr algn="l">
              <a:spcBef>
                <a:spcPts val="0"/>
              </a:spcBef>
              <a:spcAft>
                <a:spcPts val="0"/>
              </a:spcAft>
              <a:defRPr sz="4800" b="1">
                <a:solidFill>
                  <a:schemeClr val="bg1"/>
                </a:solidFill>
                <a:latin typeface="Arial" pitchFamily="34" charset="0"/>
                <a:cs typeface="Arial" pitchFamily="34" charset="0"/>
              </a:defRPr>
            </a:lvl1pPr>
          </a:lstStyle>
          <a:p>
            <a:r>
              <a:rPr lang="en-US"/>
              <a:t>Click to edit Master title style</a:t>
            </a:r>
            <a:endParaRPr lang="sl-SI" dirty="0"/>
          </a:p>
        </p:txBody>
      </p:sp>
      <p:sp>
        <p:nvSpPr>
          <p:cNvPr id="3" name="Subtitle 2"/>
          <p:cNvSpPr>
            <a:spLocks noGrp="1"/>
          </p:cNvSpPr>
          <p:nvPr>
            <p:ph type="subTitle" idx="1"/>
          </p:nvPr>
        </p:nvSpPr>
        <p:spPr>
          <a:xfrm>
            <a:off x="683568" y="1988840"/>
            <a:ext cx="7344816" cy="1752600"/>
          </a:xfrm>
        </p:spPr>
        <p:txBody>
          <a:bodyPr anchor="b"/>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dirty="0"/>
          </a:p>
        </p:txBody>
      </p:sp>
    </p:spTree>
    <p:extLst>
      <p:ext uri="{BB962C8B-B14F-4D97-AF65-F5344CB8AC3E}">
        <p14:creationId xmlns:p14="http://schemas.microsoft.com/office/powerpoint/2010/main" val="26903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E60DC40-ED53-4BEB-B3C3-860EA6254A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A44E4502-3D88-4552-A30E-22A7D61476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sl-SI"/>
          </a:p>
        </p:txBody>
      </p:sp>
      <p:sp>
        <p:nvSpPr>
          <p:cNvPr id="9" name="Content Placeholder 2"/>
          <p:cNvSpPr>
            <a:spLocks noGrp="1"/>
          </p:cNvSpPr>
          <p:nvPr>
            <p:ph sz="half" idx="13"/>
          </p:nvPr>
        </p:nvSpPr>
        <p:spPr>
          <a:xfrm rot="5400000">
            <a:off x="2179304" y="-636376"/>
            <a:ext cx="4808040" cy="8474299"/>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xmlns="" id="{B34151BF-FF32-4DB1-8246-6BFB2E3374D7}"/>
              </a:ext>
            </a:extLst>
          </p:cNvPr>
          <p:cNvSpPr>
            <a:spLocks noGrp="1"/>
          </p:cNvSpPr>
          <p:nvPr>
            <p:ph type="dt" sz="half" idx="14"/>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7" name="Footer Placeholder 4">
            <a:extLst>
              <a:ext uri="{FF2B5EF4-FFF2-40B4-BE49-F238E27FC236}">
                <a16:creationId xmlns:a16="http://schemas.microsoft.com/office/drawing/2014/main" xmlns="" id="{07F70B9B-D7E9-4F96-B9A5-BF61DF9659A5}"/>
              </a:ext>
            </a:extLst>
          </p:cNvPr>
          <p:cNvSpPr>
            <a:spLocks noGrp="1"/>
          </p:cNvSpPr>
          <p:nvPr>
            <p:ph type="ftr" sz="quarter" idx="15"/>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xmlns="" id="{1C865342-5470-4C24-8ADE-C786449316E8}"/>
              </a:ext>
            </a:extLst>
          </p:cNvPr>
          <p:cNvSpPr>
            <a:spLocks noGrp="1"/>
          </p:cNvSpPr>
          <p:nvPr>
            <p:ph type="sldNum" sz="quarter" idx="16"/>
          </p:nvPr>
        </p:nvSpPr>
        <p:spPr/>
        <p:txBody>
          <a:bodyPr/>
          <a:lstStyle>
            <a:lvl1pPr>
              <a:defRPr smtClean="0"/>
            </a:lvl1pPr>
          </a:lstStyle>
          <a:p>
            <a:pPr>
              <a:defRPr/>
            </a:pPr>
            <a:fld id="{CC29FABB-0EF2-4ECA-A32B-1F330F46DBE0}" type="slidenum">
              <a:rPr lang="sl-SI" altLang="x-none"/>
              <a:pPr>
                <a:defRPr/>
              </a:pPr>
              <a:t>‹#›</a:t>
            </a:fld>
            <a:endParaRPr lang="sl-SI" altLang="x-none"/>
          </a:p>
        </p:txBody>
      </p:sp>
    </p:spTree>
    <p:extLst>
      <p:ext uri="{BB962C8B-B14F-4D97-AF65-F5344CB8AC3E}">
        <p14:creationId xmlns:p14="http://schemas.microsoft.com/office/powerpoint/2010/main" val="234698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E4A6E23C-549B-41B3-89F3-EA314B5E2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897B3E1E-5538-476D-B488-F085D53C2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908720"/>
            <a:ext cx="2057400" cy="5217443"/>
          </a:xfrm>
        </p:spPr>
        <p:txBody>
          <a:bodyPr vert="eaVert"/>
          <a:lstStyle/>
          <a:p>
            <a:r>
              <a:rPr lang="en-US"/>
              <a:t>Click to edit Master title style</a:t>
            </a:r>
            <a:endParaRPr lang="sl-SI"/>
          </a:p>
        </p:txBody>
      </p:sp>
      <p:sp>
        <p:nvSpPr>
          <p:cNvPr id="9" name="Content Placeholder 2"/>
          <p:cNvSpPr>
            <a:spLocks noGrp="1"/>
          </p:cNvSpPr>
          <p:nvPr>
            <p:ph sz="half" idx="13"/>
          </p:nvPr>
        </p:nvSpPr>
        <p:spPr>
          <a:xfrm rot="5400000">
            <a:off x="838905" y="415989"/>
            <a:ext cx="5184577" cy="6170042"/>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xmlns="" id="{DD972E57-B669-48AA-BD9D-4F16F8E021FD}"/>
              </a:ext>
            </a:extLst>
          </p:cNvPr>
          <p:cNvSpPr>
            <a:spLocks noGrp="1"/>
          </p:cNvSpPr>
          <p:nvPr>
            <p:ph type="dt" sz="half" idx="14"/>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7" name="Footer Placeholder 4">
            <a:extLst>
              <a:ext uri="{FF2B5EF4-FFF2-40B4-BE49-F238E27FC236}">
                <a16:creationId xmlns:a16="http://schemas.microsoft.com/office/drawing/2014/main" xmlns="" id="{4F86FE12-FD3C-4B8D-9411-607D15DC5422}"/>
              </a:ext>
            </a:extLst>
          </p:cNvPr>
          <p:cNvSpPr>
            <a:spLocks noGrp="1"/>
          </p:cNvSpPr>
          <p:nvPr>
            <p:ph type="ftr" sz="quarter" idx="15"/>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xmlns="" id="{3BB9A000-E16E-45E0-B12F-192700CB1EFF}"/>
              </a:ext>
            </a:extLst>
          </p:cNvPr>
          <p:cNvSpPr>
            <a:spLocks noGrp="1"/>
          </p:cNvSpPr>
          <p:nvPr>
            <p:ph type="sldNum" sz="quarter" idx="16"/>
          </p:nvPr>
        </p:nvSpPr>
        <p:spPr/>
        <p:txBody>
          <a:bodyPr/>
          <a:lstStyle>
            <a:lvl1pPr>
              <a:defRPr smtClean="0"/>
            </a:lvl1pPr>
          </a:lstStyle>
          <a:p>
            <a:pPr>
              <a:defRPr/>
            </a:pPr>
            <a:fld id="{487B20ED-B1DB-4A68-89F5-5F3352A76F4B}" type="slidenum">
              <a:rPr lang="sl-SI" altLang="x-none"/>
              <a:pPr>
                <a:defRPr/>
              </a:pPr>
              <a:t>‹#›</a:t>
            </a:fld>
            <a:endParaRPr lang="sl-SI" altLang="x-none"/>
          </a:p>
        </p:txBody>
      </p:sp>
    </p:spTree>
    <p:extLst>
      <p:ext uri="{BB962C8B-B14F-4D97-AF65-F5344CB8AC3E}">
        <p14:creationId xmlns:p14="http://schemas.microsoft.com/office/powerpoint/2010/main" val="298083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xmlns="" id="{70AA8078-9B32-4EE1-8D8E-718A7C5B0D55}"/>
              </a:ext>
            </a:extLst>
          </p:cNvPr>
          <p:cNvSpPr>
            <a:spLocks noGrp="1"/>
          </p:cNvSpPr>
          <p:nvPr>
            <p:ph type="ftr" sz="quarter" idx="10"/>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xmlns="" id="{062E0BA3-82AC-4D1A-9EFB-FAFE365D86AF}"/>
              </a:ext>
            </a:extLst>
          </p:cNvPr>
          <p:cNvSpPr>
            <a:spLocks noGrp="1"/>
          </p:cNvSpPr>
          <p:nvPr>
            <p:ph type="sldNum" sz="quarter" idx="11"/>
          </p:nvPr>
        </p:nvSpPr>
        <p:spPr/>
        <p:txBody>
          <a:bodyPr/>
          <a:lstStyle>
            <a:lvl1pPr>
              <a:defRPr/>
            </a:lvl1pPr>
          </a:lstStyle>
          <a:p>
            <a:pPr>
              <a:defRPr/>
            </a:pPr>
            <a:fld id="{A09A76AE-4B50-4D19-BA6E-F45DC0525C58}" type="slidenum">
              <a:rPr lang="sl-SI" altLang="x-none"/>
              <a:pPr>
                <a:defRPr/>
              </a:pPr>
              <a:t>‹#›</a:t>
            </a:fld>
            <a:endParaRPr lang="sl-SI" altLang="x-none"/>
          </a:p>
        </p:txBody>
      </p:sp>
    </p:spTree>
    <p:extLst>
      <p:ext uri="{BB962C8B-B14F-4D97-AF65-F5344CB8AC3E}">
        <p14:creationId xmlns:p14="http://schemas.microsoft.com/office/powerpoint/2010/main" val="5240938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E2E24"/>
        </a:solid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xmlns="" id="{6FA2D808-1FF4-43F2-BB5A-3839AAFF544E}"/>
              </a:ext>
            </a:extLst>
          </p:cNvPr>
          <p:cNvSpPr txBox="1">
            <a:spLocks noChangeArrowheads="1"/>
          </p:cNvSpPr>
          <p:nvPr/>
        </p:nvSpPr>
        <p:spPr bwMode="auto">
          <a:xfrm>
            <a:off x="468313" y="54927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solidFill>
                  <a:srgbClr val="ED1C24"/>
                </a:solidFill>
              </a:rPr>
              <a:t>Agenda</a:t>
            </a:r>
          </a:p>
        </p:txBody>
      </p:sp>
      <p:pic>
        <p:nvPicPr>
          <p:cNvPr id="5" name="Picture 2">
            <a:extLst>
              <a:ext uri="{FF2B5EF4-FFF2-40B4-BE49-F238E27FC236}">
                <a16:creationId xmlns:a16="http://schemas.microsoft.com/office/drawing/2014/main" xmlns="" id="{2D29EA92-E61F-4B8C-8A29-90950E5CD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725" y="6392863"/>
            <a:ext cx="22748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61605"/>
            <a:ext cx="7342584" cy="2475707"/>
          </a:xfrm>
        </p:spPr>
        <p:txBody>
          <a:bodyPr>
            <a:noAutofit/>
          </a:bodyPr>
          <a:lstStyle>
            <a:lvl1pPr algn="l">
              <a:spcBef>
                <a:spcPts val="0"/>
              </a:spcBef>
              <a:spcAft>
                <a:spcPts val="0"/>
              </a:spcAft>
              <a:defRPr sz="4800" b="1">
                <a:solidFill>
                  <a:schemeClr val="bg1"/>
                </a:solidFill>
                <a:latin typeface="Arial" pitchFamily="34" charset="0"/>
                <a:cs typeface="Arial" pitchFamily="34" charset="0"/>
              </a:defRPr>
            </a:lvl1pPr>
          </a:lstStyle>
          <a:p>
            <a:r>
              <a:rPr lang="en-US"/>
              <a:t>Click to edit Master title style</a:t>
            </a:r>
            <a:endParaRPr lang="sl-SI" dirty="0"/>
          </a:p>
        </p:txBody>
      </p:sp>
      <p:sp>
        <p:nvSpPr>
          <p:cNvPr id="3" name="Subtitle 2"/>
          <p:cNvSpPr>
            <a:spLocks noGrp="1"/>
          </p:cNvSpPr>
          <p:nvPr>
            <p:ph type="subTitle" idx="1"/>
          </p:nvPr>
        </p:nvSpPr>
        <p:spPr>
          <a:xfrm>
            <a:off x="683568" y="1988840"/>
            <a:ext cx="7344816" cy="1752600"/>
          </a:xfrm>
        </p:spPr>
        <p:txBody>
          <a:bodyPr anchor="b"/>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dirty="0"/>
          </a:p>
        </p:txBody>
      </p:sp>
    </p:spTree>
    <p:extLst>
      <p:ext uri="{BB962C8B-B14F-4D97-AF65-F5344CB8AC3E}">
        <p14:creationId xmlns:p14="http://schemas.microsoft.com/office/powerpoint/2010/main" val="200150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17233E14-D4B1-4925-8330-E6CFCF02E1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p:txBody>
          <a:bodyPr/>
          <a:lstStyle>
            <a:lvl1pPr>
              <a:defRPr sz="3000" b="1" baseline="0"/>
            </a:lvl1pPr>
          </a:lstStyle>
          <a:p>
            <a:r>
              <a:rPr lang="en-US"/>
              <a:t>Click to edit Master title style</a:t>
            </a:r>
            <a:endParaRPr lang="sl-SI" dirty="0"/>
          </a:p>
        </p:txBody>
      </p:sp>
      <p:sp>
        <p:nvSpPr>
          <p:cNvPr id="8" name="Content Placeholder 2"/>
          <p:cNvSpPr>
            <a:spLocks noGrp="1"/>
          </p:cNvSpPr>
          <p:nvPr>
            <p:ph sz="half" idx="13"/>
          </p:nvPr>
        </p:nvSpPr>
        <p:spPr>
          <a:xfrm>
            <a:off x="467544" y="1124744"/>
            <a:ext cx="8352928" cy="5001419"/>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0">
            <a:extLst>
              <a:ext uri="{FF2B5EF4-FFF2-40B4-BE49-F238E27FC236}">
                <a16:creationId xmlns:a16="http://schemas.microsoft.com/office/drawing/2014/main" xmlns="" id="{EFC6918A-298E-4694-B063-FA53B4233866}"/>
              </a:ext>
            </a:extLst>
          </p:cNvPr>
          <p:cNvSpPr>
            <a:spLocks noGrp="1"/>
          </p:cNvSpPr>
          <p:nvPr>
            <p:ph type="dt" sz="half" idx="14"/>
          </p:nvPr>
        </p:nvSpPr>
        <p:spPr>
          <a:xfrm>
            <a:off x="7551738" y="6448425"/>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6" name="Slide Number Placeholder 11">
            <a:extLst>
              <a:ext uri="{FF2B5EF4-FFF2-40B4-BE49-F238E27FC236}">
                <a16:creationId xmlns:a16="http://schemas.microsoft.com/office/drawing/2014/main" xmlns="" id="{8E4D1371-8A66-4644-B244-80727C21F84E}"/>
              </a:ext>
            </a:extLst>
          </p:cNvPr>
          <p:cNvSpPr>
            <a:spLocks noGrp="1"/>
          </p:cNvSpPr>
          <p:nvPr>
            <p:ph type="sldNum" sz="quarter" idx="15"/>
          </p:nvPr>
        </p:nvSpPr>
        <p:spPr/>
        <p:txBody>
          <a:bodyPr/>
          <a:lstStyle>
            <a:lvl1pPr>
              <a:defRPr smtClean="0"/>
            </a:lvl1pPr>
          </a:lstStyle>
          <a:p>
            <a:pPr>
              <a:defRPr/>
            </a:pPr>
            <a:fld id="{29CCBF28-AE94-429B-A945-19626ED8545A}" type="slidenum">
              <a:rPr lang="sl-SI" altLang="x-none"/>
              <a:pPr>
                <a:defRPr/>
              </a:pPr>
              <a:t>‹#›</a:t>
            </a:fld>
            <a:endParaRPr lang="sl-SI" altLang="x-none"/>
          </a:p>
        </p:txBody>
      </p:sp>
      <p:sp>
        <p:nvSpPr>
          <p:cNvPr id="7" name="Footer Placeholder 12">
            <a:extLst>
              <a:ext uri="{FF2B5EF4-FFF2-40B4-BE49-F238E27FC236}">
                <a16:creationId xmlns:a16="http://schemas.microsoft.com/office/drawing/2014/main" xmlns="" id="{6CBDD850-A3C0-4707-AF3E-D478263F0FA3}"/>
              </a:ext>
            </a:extLst>
          </p:cNvPr>
          <p:cNvSpPr>
            <a:spLocks noGrp="1"/>
          </p:cNvSpPr>
          <p:nvPr>
            <p:ph type="ftr" sz="quarter" idx="16"/>
          </p:nvPr>
        </p:nvSpPr>
        <p:spPr/>
        <p:txBody>
          <a:bodyPr/>
          <a:lstStyle>
            <a:lvl1pPr>
              <a:defRPr/>
            </a:lvl1pPr>
          </a:lstStyle>
          <a:p>
            <a:pPr>
              <a:defRPr/>
            </a:pPr>
            <a:endParaRPr lang="sl-SI"/>
          </a:p>
        </p:txBody>
      </p:sp>
    </p:spTree>
    <p:extLst>
      <p:ext uri="{BB962C8B-B14F-4D97-AF65-F5344CB8AC3E}">
        <p14:creationId xmlns:p14="http://schemas.microsoft.com/office/powerpoint/2010/main" val="170694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xmlns="" id="{09635630-B4AA-4DEE-8C8B-2E161FF28946}"/>
              </a:ext>
            </a:extLst>
          </p:cNvPr>
          <p:cNvSpPr>
            <a:spLocks noGrp="1"/>
          </p:cNvSpPr>
          <p:nvPr>
            <p:ph type="ftr" sz="quarter" idx="10"/>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xmlns="" id="{91D4E602-E555-45D1-AC18-1DFEAFEFEC64}"/>
              </a:ext>
            </a:extLst>
          </p:cNvPr>
          <p:cNvSpPr>
            <a:spLocks noGrp="1"/>
          </p:cNvSpPr>
          <p:nvPr>
            <p:ph type="sldNum" sz="quarter" idx="11"/>
          </p:nvPr>
        </p:nvSpPr>
        <p:spPr/>
        <p:txBody>
          <a:bodyPr/>
          <a:lstStyle>
            <a:lvl1pPr>
              <a:defRPr/>
            </a:lvl1pPr>
          </a:lstStyle>
          <a:p>
            <a:pPr>
              <a:defRPr/>
            </a:pPr>
            <a:fld id="{2D991F35-DD29-41A0-B49F-9C757D9B3F68}" type="slidenum">
              <a:rPr lang="sl-SI" altLang="x-none"/>
              <a:pPr>
                <a:defRPr/>
              </a:pPr>
              <a:t>‹#›</a:t>
            </a:fld>
            <a:endParaRPr lang="sl-SI" altLang="x-none"/>
          </a:p>
        </p:txBody>
      </p:sp>
    </p:spTree>
    <p:extLst>
      <p:ext uri="{BB962C8B-B14F-4D97-AF65-F5344CB8AC3E}">
        <p14:creationId xmlns:p14="http://schemas.microsoft.com/office/powerpoint/2010/main" val="16816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E217A527-B0FC-4F11-848A-B0DEC3051D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FF079230-CE50-4405-870C-746FCD0198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360363" indent="-360363">
              <a:tabLst>
                <a:tab pos="360363" algn="l"/>
              </a:tabLst>
              <a:defRPr sz="2400"/>
            </a:lvl1pPr>
            <a:lvl2pPr marL="538163" indent="-273050">
              <a:buSzPct val="80000"/>
              <a:buFont typeface="Wingdings 2" pitchFamily="18" charset="2"/>
              <a:buChar char=""/>
              <a:defRPr sz="2200"/>
            </a:lvl2pPr>
            <a:lvl3pPr marL="711200" indent="-261938">
              <a:defRPr lang="en-US" sz="2000" kern="1200" smtClean="0">
                <a:solidFill>
                  <a:schemeClr val="bg1">
                    <a:lumMod val="50000"/>
                  </a:schemeClr>
                </a:solidFill>
                <a:latin typeface="Arial" pitchFamily="34" charset="0"/>
                <a:ea typeface="+mn-ea"/>
                <a:cs typeface="Arial" pitchFamily="34" charset="0"/>
              </a:defRPr>
            </a:lvl3pPr>
            <a:lvl4pPr marL="898525" indent="-273050" defTabSz="804863">
              <a:buSzPct val="80000"/>
              <a:buFont typeface="Wingdings 2" pitchFamily="18" charset="2"/>
              <a:buChar char="¢"/>
              <a:defRPr sz="1800"/>
            </a:lvl4pPr>
            <a:lvl5pPr marL="1074738" indent="-265113">
              <a:defRPr sz="1600"/>
            </a:lvl5pPr>
            <a:lvl6pPr>
              <a:buSzPct val="70000"/>
              <a:buFont typeface="Wingdings" pitchFamily="2" charset="2"/>
              <a:buNone/>
              <a:defRPr/>
            </a:lvl6pPr>
            <a:lvl8pPr>
              <a:buSzPct val="70000"/>
              <a:buFont typeface="Wingdings" pitchFamily="2" charset="2"/>
              <a:buChar char="q"/>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lvl1pPr>
              <a:defRPr sz="3000" b="1" baseline="0"/>
            </a:lvl1pPr>
          </a:lstStyle>
          <a:p>
            <a:r>
              <a:rPr lang="en-US"/>
              <a:t>Click to edit Master title style</a:t>
            </a:r>
            <a:endParaRPr lang="sl-SI" dirty="0"/>
          </a:p>
        </p:txBody>
      </p:sp>
      <p:sp>
        <p:nvSpPr>
          <p:cNvPr id="6" name="Date Placeholder 10">
            <a:extLst>
              <a:ext uri="{FF2B5EF4-FFF2-40B4-BE49-F238E27FC236}">
                <a16:creationId xmlns:a16="http://schemas.microsoft.com/office/drawing/2014/main" xmlns="" id="{095D84ED-1C29-4024-A316-95B3F76A42BA}"/>
              </a:ext>
            </a:extLst>
          </p:cNvPr>
          <p:cNvSpPr>
            <a:spLocks noGrp="1"/>
          </p:cNvSpPr>
          <p:nvPr>
            <p:ph type="dt" sz="half" idx="10"/>
          </p:nvPr>
        </p:nvSpPr>
        <p:spPr>
          <a:xfrm>
            <a:off x="7551738" y="6448425"/>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7" name="Slide Number Placeholder 11">
            <a:extLst>
              <a:ext uri="{FF2B5EF4-FFF2-40B4-BE49-F238E27FC236}">
                <a16:creationId xmlns:a16="http://schemas.microsoft.com/office/drawing/2014/main" xmlns="" id="{3C82B466-AF55-4C7A-B07D-A74CAC9FF58D}"/>
              </a:ext>
            </a:extLst>
          </p:cNvPr>
          <p:cNvSpPr>
            <a:spLocks noGrp="1"/>
          </p:cNvSpPr>
          <p:nvPr>
            <p:ph type="sldNum" sz="quarter" idx="11"/>
          </p:nvPr>
        </p:nvSpPr>
        <p:spPr/>
        <p:txBody>
          <a:bodyPr/>
          <a:lstStyle>
            <a:lvl1pPr>
              <a:defRPr smtClean="0"/>
            </a:lvl1pPr>
          </a:lstStyle>
          <a:p>
            <a:pPr>
              <a:defRPr/>
            </a:pPr>
            <a:fld id="{8B629465-3478-4FBA-B663-BB09216006B8}" type="slidenum">
              <a:rPr lang="sl-SI" altLang="x-none"/>
              <a:pPr>
                <a:defRPr/>
              </a:pPr>
              <a:t>‹#›</a:t>
            </a:fld>
            <a:endParaRPr lang="sl-SI" altLang="x-none"/>
          </a:p>
        </p:txBody>
      </p:sp>
      <p:sp>
        <p:nvSpPr>
          <p:cNvPr id="8" name="Footer Placeholder 12">
            <a:extLst>
              <a:ext uri="{FF2B5EF4-FFF2-40B4-BE49-F238E27FC236}">
                <a16:creationId xmlns:a16="http://schemas.microsoft.com/office/drawing/2014/main" xmlns="" id="{5EBDA465-5BC1-4AB6-B49C-2D4B268141D6}"/>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212091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E2E24"/>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4362F8B6-1D50-434A-A214-AD1875D317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725" y="6319838"/>
            <a:ext cx="22748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378079" cy="1830412"/>
          </a:xfrm>
        </p:spPr>
        <p:txBody>
          <a:bodyPr anchor="t"/>
          <a:lstStyle>
            <a:lvl1pPr algn="l">
              <a:defRPr sz="4000" b="1" cap="all">
                <a:solidFill>
                  <a:schemeClr val="bg1"/>
                </a:solidFill>
              </a:defRPr>
            </a:lvl1pPr>
          </a:lstStyle>
          <a:p>
            <a:r>
              <a:rPr lang="en-US"/>
              <a:t>Click to edit Master title style</a:t>
            </a:r>
            <a:endParaRPr lang="sl-SI" dirty="0"/>
          </a:p>
        </p:txBody>
      </p:sp>
      <p:sp>
        <p:nvSpPr>
          <p:cNvPr id="3" name="Text Placeholder 2"/>
          <p:cNvSpPr>
            <a:spLocks noGrp="1"/>
          </p:cNvSpPr>
          <p:nvPr>
            <p:ph type="body" idx="1"/>
          </p:nvPr>
        </p:nvSpPr>
        <p:spPr>
          <a:xfrm>
            <a:off x="722313" y="2906713"/>
            <a:ext cx="7306071"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42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3212FC9D-5434-4EB8-AB3D-E747FF4829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xmlns="" id="{EFC5616B-512D-4F44-84FC-5765E23C1D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sl-SI" dirty="0"/>
          </a:p>
        </p:txBody>
      </p:sp>
      <p:sp>
        <p:nvSpPr>
          <p:cNvPr id="3" name="Content Placeholder 2"/>
          <p:cNvSpPr>
            <a:spLocks noGrp="1"/>
          </p:cNvSpPr>
          <p:nvPr>
            <p:ph sz="half" idx="1"/>
          </p:nvPr>
        </p:nvSpPr>
        <p:spPr>
          <a:xfrm>
            <a:off x="457200" y="980728"/>
            <a:ext cx="4038600" cy="5145435"/>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709864" y="980728"/>
            <a:ext cx="4038600" cy="5145435"/>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xmlns="" id="{4C67ACB5-4BA2-47AD-9E00-5659438449D1}"/>
              </a:ext>
            </a:extLst>
          </p:cNvPr>
          <p:cNvSpPr>
            <a:spLocks noGrp="1"/>
          </p:cNvSpPr>
          <p:nvPr>
            <p:ph type="dt" sz="half" idx="14"/>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8" name="Footer Placeholder 5">
            <a:extLst>
              <a:ext uri="{FF2B5EF4-FFF2-40B4-BE49-F238E27FC236}">
                <a16:creationId xmlns:a16="http://schemas.microsoft.com/office/drawing/2014/main" xmlns="" id="{A8E5160F-F0C1-4815-A619-C3511567F3AB}"/>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6">
            <a:extLst>
              <a:ext uri="{FF2B5EF4-FFF2-40B4-BE49-F238E27FC236}">
                <a16:creationId xmlns:a16="http://schemas.microsoft.com/office/drawing/2014/main" xmlns="" id="{8BDCC30A-20CE-4DEA-A8F0-96621561F815}"/>
              </a:ext>
            </a:extLst>
          </p:cNvPr>
          <p:cNvSpPr>
            <a:spLocks noGrp="1"/>
          </p:cNvSpPr>
          <p:nvPr>
            <p:ph type="sldNum" sz="quarter" idx="16"/>
          </p:nvPr>
        </p:nvSpPr>
        <p:spPr/>
        <p:txBody>
          <a:bodyPr/>
          <a:lstStyle>
            <a:lvl1pPr>
              <a:defRPr smtClean="0"/>
            </a:lvl1pPr>
          </a:lstStyle>
          <a:p>
            <a:pPr>
              <a:defRPr/>
            </a:pPr>
            <a:fld id="{DEB81EAA-5131-41B0-9891-87AFB990F03C}" type="slidenum">
              <a:rPr lang="sl-SI" altLang="x-none"/>
              <a:pPr>
                <a:defRPr/>
              </a:pPr>
              <a:t>‹#›</a:t>
            </a:fld>
            <a:endParaRPr lang="sl-SI" altLang="x-none"/>
          </a:p>
        </p:txBody>
      </p:sp>
    </p:spTree>
    <p:extLst>
      <p:ext uri="{BB962C8B-B14F-4D97-AF65-F5344CB8AC3E}">
        <p14:creationId xmlns:p14="http://schemas.microsoft.com/office/powerpoint/2010/main" val="2790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64538C4-7963-40FC-B80C-F828D75025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F0C2B192-507C-4C88-8DFB-15C43371F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sl-SI" dirty="0"/>
          </a:p>
        </p:txBody>
      </p:sp>
      <p:sp>
        <p:nvSpPr>
          <p:cNvPr id="3" name="Text Placeholder 2"/>
          <p:cNvSpPr>
            <a:spLocks noGrp="1"/>
          </p:cNvSpPr>
          <p:nvPr>
            <p:ph type="body" idx="1"/>
          </p:nvPr>
        </p:nvSpPr>
        <p:spPr>
          <a:xfrm>
            <a:off x="457200" y="980729"/>
            <a:ext cx="4040188"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980729"/>
            <a:ext cx="4041775"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sz="half" idx="13"/>
          </p:nvPr>
        </p:nvSpPr>
        <p:spPr>
          <a:xfrm>
            <a:off x="467544" y="1844824"/>
            <a:ext cx="4038600" cy="4281339"/>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4637856" y="1844824"/>
            <a:ext cx="4038600" cy="4281339"/>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xmlns="" id="{D947470E-EB44-44B7-9D7D-BA70610774A2}"/>
              </a:ext>
            </a:extLst>
          </p:cNvPr>
          <p:cNvSpPr>
            <a:spLocks noGrp="1"/>
          </p:cNvSpPr>
          <p:nvPr>
            <p:ph type="dt" sz="half" idx="15"/>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10" name="Footer Placeholder 7">
            <a:extLst>
              <a:ext uri="{FF2B5EF4-FFF2-40B4-BE49-F238E27FC236}">
                <a16:creationId xmlns:a16="http://schemas.microsoft.com/office/drawing/2014/main" xmlns="" id="{6D219262-72A8-4FF0-BB9D-2B1D9F886D2C}"/>
              </a:ext>
            </a:extLst>
          </p:cNvPr>
          <p:cNvSpPr>
            <a:spLocks noGrp="1"/>
          </p:cNvSpPr>
          <p:nvPr>
            <p:ph type="ftr" sz="quarter" idx="16"/>
          </p:nvPr>
        </p:nvSpPr>
        <p:spPr/>
        <p:txBody>
          <a:bodyPr/>
          <a:lstStyle>
            <a:lvl1pPr>
              <a:defRPr/>
            </a:lvl1pPr>
          </a:lstStyle>
          <a:p>
            <a:pPr>
              <a:defRPr/>
            </a:pPr>
            <a:endParaRPr lang="sl-SI"/>
          </a:p>
        </p:txBody>
      </p:sp>
      <p:sp>
        <p:nvSpPr>
          <p:cNvPr id="11" name="Slide Number Placeholder 8">
            <a:extLst>
              <a:ext uri="{FF2B5EF4-FFF2-40B4-BE49-F238E27FC236}">
                <a16:creationId xmlns:a16="http://schemas.microsoft.com/office/drawing/2014/main" xmlns="" id="{5B1BE0AF-B684-4226-B188-60DD58FFF50F}"/>
              </a:ext>
            </a:extLst>
          </p:cNvPr>
          <p:cNvSpPr>
            <a:spLocks noGrp="1"/>
          </p:cNvSpPr>
          <p:nvPr>
            <p:ph type="sldNum" sz="quarter" idx="17"/>
          </p:nvPr>
        </p:nvSpPr>
        <p:spPr/>
        <p:txBody>
          <a:bodyPr/>
          <a:lstStyle>
            <a:lvl1pPr>
              <a:defRPr smtClean="0"/>
            </a:lvl1pPr>
          </a:lstStyle>
          <a:p>
            <a:pPr>
              <a:defRPr/>
            </a:pPr>
            <a:fld id="{3089C832-B3D9-40B3-B4BF-C810BF878226}" type="slidenum">
              <a:rPr lang="sl-SI" altLang="x-none"/>
              <a:pPr>
                <a:defRPr/>
              </a:pPr>
              <a:t>‹#›</a:t>
            </a:fld>
            <a:endParaRPr lang="sl-SI" altLang="x-none"/>
          </a:p>
        </p:txBody>
      </p:sp>
    </p:spTree>
    <p:extLst>
      <p:ext uri="{BB962C8B-B14F-4D97-AF65-F5344CB8AC3E}">
        <p14:creationId xmlns:p14="http://schemas.microsoft.com/office/powerpoint/2010/main" val="177417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xmlns="" id="{B91FD61E-AD70-4675-9CE3-7A81552C6F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xmlns="" id="{C5F53446-978A-4CDD-9867-EE3F8592E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sl-SI" dirty="0"/>
          </a:p>
        </p:txBody>
      </p:sp>
      <p:sp>
        <p:nvSpPr>
          <p:cNvPr id="5" name="Date Placeholder 2">
            <a:extLst>
              <a:ext uri="{FF2B5EF4-FFF2-40B4-BE49-F238E27FC236}">
                <a16:creationId xmlns:a16="http://schemas.microsoft.com/office/drawing/2014/main" xmlns="" id="{7F000E29-9AB2-453A-A1A8-21B0ED902056}"/>
              </a:ext>
            </a:extLst>
          </p:cNvPr>
          <p:cNvSpPr>
            <a:spLocks noGrp="1"/>
          </p:cNvSpPr>
          <p:nvPr>
            <p:ph type="dt" sz="half" idx="10"/>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6" name="Footer Placeholder 3">
            <a:extLst>
              <a:ext uri="{FF2B5EF4-FFF2-40B4-BE49-F238E27FC236}">
                <a16:creationId xmlns:a16="http://schemas.microsoft.com/office/drawing/2014/main" xmlns="" id="{E17C16CF-FEAA-4099-970C-E0F1E76653D8}"/>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4">
            <a:extLst>
              <a:ext uri="{FF2B5EF4-FFF2-40B4-BE49-F238E27FC236}">
                <a16:creationId xmlns:a16="http://schemas.microsoft.com/office/drawing/2014/main" xmlns="" id="{B819F317-85F0-4946-A97B-0D72F6C28C2C}"/>
              </a:ext>
            </a:extLst>
          </p:cNvPr>
          <p:cNvSpPr>
            <a:spLocks noGrp="1"/>
          </p:cNvSpPr>
          <p:nvPr>
            <p:ph type="sldNum" sz="quarter" idx="12"/>
          </p:nvPr>
        </p:nvSpPr>
        <p:spPr/>
        <p:txBody>
          <a:bodyPr/>
          <a:lstStyle>
            <a:lvl1pPr>
              <a:defRPr smtClean="0"/>
            </a:lvl1pPr>
          </a:lstStyle>
          <a:p>
            <a:pPr>
              <a:defRPr/>
            </a:pPr>
            <a:fld id="{88259635-B748-4E30-B1B6-3583B834CAC9}" type="slidenum">
              <a:rPr lang="sl-SI" altLang="x-none"/>
              <a:pPr>
                <a:defRPr/>
              </a:pPr>
              <a:t>‹#›</a:t>
            </a:fld>
            <a:endParaRPr lang="sl-SI" altLang="x-none"/>
          </a:p>
        </p:txBody>
      </p:sp>
    </p:spTree>
    <p:extLst>
      <p:ext uri="{BB962C8B-B14F-4D97-AF65-F5344CB8AC3E}">
        <p14:creationId xmlns:p14="http://schemas.microsoft.com/office/powerpoint/2010/main" val="78722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63676C3-C87C-4BC9-ACE2-D1EB01A81B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a:extLst>
              <a:ext uri="{FF2B5EF4-FFF2-40B4-BE49-F238E27FC236}">
                <a16:creationId xmlns:a16="http://schemas.microsoft.com/office/drawing/2014/main" xmlns="" id="{328AA7BB-AB00-4199-BC1E-CBCE885FA4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xmlns="" id="{3FF44E43-DF3B-4A9E-9B0A-233F64BDA832}"/>
              </a:ext>
            </a:extLst>
          </p:cNvPr>
          <p:cNvSpPr>
            <a:spLocks noGrp="1"/>
          </p:cNvSpPr>
          <p:nvPr>
            <p:ph type="dt" sz="half" idx="10"/>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5" name="Footer Placeholder 2">
            <a:extLst>
              <a:ext uri="{FF2B5EF4-FFF2-40B4-BE49-F238E27FC236}">
                <a16:creationId xmlns:a16="http://schemas.microsoft.com/office/drawing/2014/main" xmlns="" id="{E0C8D123-13E5-4371-A6C1-2525C259C9D4}"/>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3">
            <a:extLst>
              <a:ext uri="{FF2B5EF4-FFF2-40B4-BE49-F238E27FC236}">
                <a16:creationId xmlns:a16="http://schemas.microsoft.com/office/drawing/2014/main" xmlns="" id="{D95A4F21-9FFE-4D8E-96A9-FF7A03BC06B2}"/>
              </a:ext>
            </a:extLst>
          </p:cNvPr>
          <p:cNvSpPr>
            <a:spLocks noGrp="1"/>
          </p:cNvSpPr>
          <p:nvPr>
            <p:ph type="sldNum" sz="quarter" idx="12"/>
          </p:nvPr>
        </p:nvSpPr>
        <p:spPr/>
        <p:txBody>
          <a:bodyPr/>
          <a:lstStyle>
            <a:lvl1pPr>
              <a:defRPr smtClean="0"/>
            </a:lvl1pPr>
          </a:lstStyle>
          <a:p>
            <a:pPr>
              <a:defRPr/>
            </a:pPr>
            <a:fld id="{89E16997-4DE7-4FE2-9AF3-6745419F0697}" type="slidenum">
              <a:rPr lang="sl-SI" altLang="x-none"/>
              <a:pPr>
                <a:defRPr/>
              </a:pPr>
              <a:t>‹#›</a:t>
            </a:fld>
            <a:endParaRPr lang="sl-SI" altLang="x-none"/>
          </a:p>
        </p:txBody>
      </p:sp>
    </p:spTree>
    <p:extLst>
      <p:ext uri="{BB962C8B-B14F-4D97-AF65-F5344CB8AC3E}">
        <p14:creationId xmlns:p14="http://schemas.microsoft.com/office/powerpoint/2010/main" val="346818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683C266-56C1-4FD7-90F0-B755D1752B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xmlns="" id="{306C6EBD-4784-4448-BD98-2D2C4B8D40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68143" y="908720"/>
            <a:ext cx="3008313" cy="648072"/>
          </a:xfrm>
        </p:spPr>
        <p:txBody>
          <a:bodyPr/>
          <a:lstStyle>
            <a:lvl1pPr algn="l">
              <a:defRPr sz="2000" b="1"/>
            </a:lvl1pPr>
          </a:lstStyle>
          <a:p>
            <a:r>
              <a:rPr lang="en-US"/>
              <a:t>Click to edit Master title style</a:t>
            </a:r>
            <a:endParaRPr lang="sl-SI" dirty="0"/>
          </a:p>
        </p:txBody>
      </p:sp>
      <p:sp>
        <p:nvSpPr>
          <p:cNvPr id="4" name="Text Placeholder 3"/>
          <p:cNvSpPr>
            <a:spLocks noGrp="1"/>
          </p:cNvSpPr>
          <p:nvPr>
            <p:ph type="body" sz="half" idx="2"/>
          </p:nvPr>
        </p:nvSpPr>
        <p:spPr>
          <a:xfrm>
            <a:off x="5668143" y="1628800"/>
            <a:ext cx="3008313" cy="4752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2"/>
          <p:cNvSpPr>
            <a:spLocks noGrp="1"/>
          </p:cNvSpPr>
          <p:nvPr>
            <p:ph sz="half" idx="13"/>
          </p:nvPr>
        </p:nvSpPr>
        <p:spPr>
          <a:xfrm>
            <a:off x="539552" y="476671"/>
            <a:ext cx="5040560" cy="5904657"/>
          </a:xfrm>
        </p:spPr>
        <p:txBody>
          <a:bodyPr/>
          <a:lstStyle>
            <a:lvl1pPr>
              <a:defRPr sz="2400"/>
            </a:lvl1pPr>
            <a:lvl2pPr>
              <a:buNone/>
              <a:defRPr sz="2400"/>
            </a:lvl2pPr>
            <a:lvl3pPr>
              <a:defRPr sz="2200"/>
            </a:lvl3pPr>
            <a:lvl4pPr>
              <a:defRPr sz="2000"/>
            </a:lvl4pPr>
            <a:lvl5pPr>
              <a:defRPr sz="1800" baseline="0"/>
            </a:lvl5pPr>
            <a:lvl6pPr>
              <a:defRPr sz="1600" baseline="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xmlns="" id="{6BB5D19E-F9FF-4C68-8609-05B0396292D6}"/>
              </a:ext>
            </a:extLst>
          </p:cNvPr>
          <p:cNvSpPr>
            <a:spLocks noGrp="1"/>
          </p:cNvSpPr>
          <p:nvPr>
            <p:ph type="dt" sz="half" idx="14"/>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8" name="Footer Placeholder 5">
            <a:extLst>
              <a:ext uri="{FF2B5EF4-FFF2-40B4-BE49-F238E27FC236}">
                <a16:creationId xmlns:a16="http://schemas.microsoft.com/office/drawing/2014/main" xmlns="" id="{B0706878-7CD6-4583-B21B-0E326B7DC646}"/>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6">
            <a:extLst>
              <a:ext uri="{FF2B5EF4-FFF2-40B4-BE49-F238E27FC236}">
                <a16:creationId xmlns:a16="http://schemas.microsoft.com/office/drawing/2014/main" xmlns="" id="{6B399E34-F9B1-4723-B164-D6F6E6ED0624}"/>
              </a:ext>
            </a:extLst>
          </p:cNvPr>
          <p:cNvSpPr>
            <a:spLocks noGrp="1"/>
          </p:cNvSpPr>
          <p:nvPr>
            <p:ph type="sldNum" sz="quarter" idx="16"/>
          </p:nvPr>
        </p:nvSpPr>
        <p:spPr/>
        <p:txBody>
          <a:bodyPr/>
          <a:lstStyle>
            <a:lvl1pPr>
              <a:defRPr smtClean="0"/>
            </a:lvl1pPr>
          </a:lstStyle>
          <a:p>
            <a:pPr>
              <a:defRPr/>
            </a:pPr>
            <a:fld id="{E01D2388-C82B-4379-8B6F-EAE754B1CDB7}" type="slidenum">
              <a:rPr lang="sl-SI" altLang="x-none"/>
              <a:pPr>
                <a:defRPr/>
              </a:pPr>
              <a:t>‹#›</a:t>
            </a:fld>
            <a:endParaRPr lang="sl-SI" altLang="x-none"/>
          </a:p>
        </p:txBody>
      </p:sp>
    </p:spTree>
    <p:extLst>
      <p:ext uri="{BB962C8B-B14F-4D97-AF65-F5344CB8AC3E}">
        <p14:creationId xmlns:p14="http://schemas.microsoft.com/office/powerpoint/2010/main" val="21243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73C173E-F82E-4AC8-9768-9E62B187D1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xmlns="" id="{DC69D6FF-9D0A-4794-9A34-C6840A159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15938"/>
            <a:ext cx="20875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908720"/>
            <a:ext cx="5486400" cy="566738"/>
          </a:xfrm>
        </p:spPr>
        <p:txBody>
          <a:bodyPr/>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234644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l-SI" noProof="0"/>
          </a:p>
        </p:txBody>
      </p:sp>
      <p:sp>
        <p:nvSpPr>
          <p:cNvPr id="4" name="Text Placeholder 3"/>
          <p:cNvSpPr>
            <a:spLocks noGrp="1"/>
          </p:cNvSpPr>
          <p:nvPr>
            <p:ph type="body" sz="half" idx="2"/>
          </p:nvPr>
        </p:nvSpPr>
        <p:spPr>
          <a:xfrm>
            <a:off x="1792288" y="1475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AA725289-7D64-4145-9544-111AEE82349A}"/>
              </a:ext>
            </a:extLst>
          </p:cNvPr>
          <p:cNvSpPr>
            <a:spLocks noGrp="1"/>
          </p:cNvSpPr>
          <p:nvPr>
            <p:ph type="dt" sz="half" idx="10"/>
          </p:nvPr>
        </p:nvSpPr>
        <p:spPr>
          <a:xfrm>
            <a:off x="7551738" y="6453188"/>
            <a:ext cx="112395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sl-SI"/>
          </a:p>
        </p:txBody>
      </p:sp>
      <p:sp>
        <p:nvSpPr>
          <p:cNvPr id="8" name="Footer Placeholder 5">
            <a:extLst>
              <a:ext uri="{FF2B5EF4-FFF2-40B4-BE49-F238E27FC236}">
                <a16:creationId xmlns:a16="http://schemas.microsoft.com/office/drawing/2014/main" xmlns="" id="{D4E411A2-3E37-43DC-9017-C24BE066BA21}"/>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6">
            <a:extLst>
              <a:ext uri="{FF2B5EF4-FFF2-40B4-BE49-F238E27FC236}">
                <a16:creationId xmlns:a16="http://schemas.microsoft.com/office/drawing/2014/main" xmlns="" id="{82CC762B-7601-47D1-B0DD-FAE633FF9AF0}"/>
              </a:ext>
            </a:extLst>
          </p:cNvPr>
          <p:cNvSpPr>
            <a:spLocks noGrp="1"/>
          </p:cNvSpPr>
          <p:nvPr>
            <p:ph type="sldNum" sz="quarter" idx="12"/>
          </p:nvPr>
        </p:nvSpPr>
        <p:spPr/>
        <p:txBody>
          <a:bodyPr/>
          <a:lstStyle>
            <a:lvl1pPr>
              <a:defRPr smtClean="0"/>
            </a:lvl1pPr>
          </a:lstStyle>
          <a:p>
            <a:pPr>
              <a:defRPr/>
            </a:pPr>
            <a:fld id="{31A137CB-4D79-413B-B05D-4562E10F64B3}" type="slidenum">
              <a:rPr lang="sl-SI" altLang="x-none"/>
              <a:pPr>
                <a:defRPr/>
              </a:pPr>
              <a:t>‹#›</a:t>
            </a:fld>
            <a:endParaRPr lang="sl-SI" altLang="x-none"/>
          </a:p>
        </p:txBody>
      </p:sp>
    </p:spTree>
    <p:extLst>
      <p:ext uri="{BB962C8B-B14F-4D97-AF65-F5344CB8AC3E}">
        <p14:creationId xmlns:p14="http://schemas.microsoft.com/office/powerpoint/2010/main" val="50701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2A45600-44D1-4280-8DD2-79B5E1A4178B}"/>
              </a:ext>
            </a:extLst>
          </p:cNvPr>
          <p:cNvSpPr>
            <a:spLocks noGrp="1"/>
          </p:cNvSpPr>
          <p:nvPr>
            <p:ph type="title"/>
          </p:nvPr>
        </p:nvSpPr>
        <p:spPr bwMode="auto">
          <a:xfrm>
            <a:off x="457200" y="115888"/>
            <a:ext cx="62753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endParaRPr lang="sl-SI" altLang="x-none"/>
          </a:p>
        </p:txBody>
      </p:sp>
      <p:sp>
        <p:nvSpPr>
          <p:cNvPr id="3" name="Text Placeholder 2">
            <a:extLst>
              <a:ext uri="{FF2B5EF4-FFF2-40B4-BE49-F238E27FC236}">
                <a16:creationId xmlns:a16="http://schemas.microsoft.com/office/drawing/2014/main" xmlns="" id="{173A3229-0E7C-4BB4-9943-0C161B7AEE41}"/>
              </a:ext>
            </a:extLst>
          </p:cNvPr>
          <p:cNvSpPr>
            <a:spLocks noGrp="1"/>
          </p:cNvSpPr>
          <p:nvPr>
            <p:ph type="body" idx="1"/>
          </p:nvPr>
        </p:nvSpPr>
        <p:spPr>
          <a:xfrm>
            <a:off x="457200" y="981075"/>
            <a:ext cx="8229600" cy="5400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dirty="0"/>
          </a:p>
        </p:txBody>
      </p:sp>
      <p:sp>
        <p:nvSpPr>
          <p:cNvPr id="5" name="Footer Placeholder 4">
            <a:extLst>
              <a:ext uri="{FF2B5EF4-FFF2-40B4-BE49-F238E27FC236}">
                <a16:creationId xmlns:a16="http://schemas.microsoft.com/office/drawing/2014/main" xmlns="" id="{364A9AD2-7D86-40F0-8CE2-BC7FF7FEAD1F}"/>
              </a:ext>
            </a:extLst>
          </p:cNvPr>
          <p:cNvSpPr>
            <a:spLocks noGrp="1"/>
          </p:cNvSpPr>
          <p:nvPr>
            <p:ph type="ftr" sz="quarter" idx="3"/>
          </p:nvPr>
        </p:nvSpPr>
        <p:spPr>
          <a:xfrm>
            <a:off x="468313" y="6448425"/>
            <a:ext cx="8280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sl-SI"/>
          </a:p>
        </p:txBody>
      </p:sp>
      <p:sp>
        <p:nvSpPr>
          <p:cNvPr id="6" name="Slide Number Placeholder 5">
            <a:extLst>
              <a:ext uri="{FF2B5EF4-FFF2-40B4-BE49-F238E27FC236}">
                <a16:creationId xmlns:a16="http://schemas.microsoft.com/office/drawing/2014/main" xmlns="" id="{923AF567-1F3B-407E-BE55-B4DC7A81F0F3}"/>
              </a:ext>
            </a:extLst>
          </p:cNvPr>
          <p:cNvSpPr>
            <a:spLocks noGrp="1"/>
          </p:cNvSpPr>
          <p:nvPr>
            <p:ph type="sldNum" sz="quarter" idx="4"/>
          </p:nvPr>
        </p:nvSpPr>
        <p:spPr>
          <a:xfrm>
            <a:off x="0" y="476250"/>
            <a:ext cx="4413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7F7F7F"/>
                </a:solidFill>
              </a:defRPr>
            </a:lvl1pPr>
          </a:lstStyle>
          <a:p>
            <a:pPr>
              <a:defRPr/>
            </a:pPr>
            <a:fld id="{842E8E8A-4C66-4359-92AB-ACBDA01E6F89}" type="slidenum">
              <a:rPr lang="sl-SI" altLang="x-none"/>
              <a:pPr>
                <a:defRPr/>
              </a:pPr>
              <a:t>‹#›</a:t>
            </a:fld>
            <a:endParaRPr lang="sl-SI" altLang="x-none"/>
          </a:p>
        </p:txBody>
      </p:sp>
      <p:cxnSp>
        <p:nvCxnSpPr>
          <p:cNvPr id="8" name="Straight Connector 7">
            <a:extLst>
              <a:ext uri="{FF2B5EF4-FFF2-40B4-BE49-F238E27FC236}">
                <a16:creationId xmlns:a16="http://schemas.microsoft.com/office/drawing/2014/main" xmlns="" id="{B4455B84-2F6A-4B12-908C-161DCF30E85F}"/>
              </a:ext>
            </a:extLst>
          </p:cNvPr>
          <p:cNvCxnSpPr/>
          <p:nvPr/>
        </p:nvCxnSpPr>
        <p:spPr>
          <a:xfrm>
            <a:off x="0" y="836613"/>
            <a:ext cx="323850" cy="0"/>
          </a:xfrm>
          <a:prstGeom prst="line">
            <a:avLst/>
          </a:prstGeom>
          <a:ln>
            <a:solidFill>
              <a:srgbClr val="EE2E24"/>
            </a:solidFill>
          </a:ln>
        </p:spPr>
        <p:style>
          <a:lnRef idx="1">
            <a:schemeClr val="accent1"/>
          </a:lnRef>
          <a:fillRef idx="0">
            <a:schemeClr val="accent1"/>
          </a:fillRef>
          <a:effectRef idx="0">
            <a:schemeClr val="accent1"/>
          </a:effectRef>
          <a:fontRef idx="minor">
            <a:schemeClr val="tx1"/>
          </a:fontRef>
        </p:style>
      </p:cxnSp>
      <p:pic>
        <p:nvPicPr>
          <p:cNvPr id="1031" name="Picture 3">
            <a:extLst>
              <a:ext uri="{FF2B5EF4-FFF2-40B4-BE49-F238E27FC236}">
                <a16:creationId xmlns:a16="http://schemas.microsoft.com/office/drawing/2014/main" xmlns="" id="{5AFC4F65-4CDB-4BEB-BEEA-45DCBA4D143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7088" y="6483350"/>
            <a:ext cx="2873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05" r:id="rId12"/>
    <p:sldLayoutId id="2147483818" r:id="rId13"/>
    <p:sldLayoutId id="2147483819" r:id="rId14"/>
    <p:sldLayoutId id="2147483806" r:id="rId15"/>
  </p:sldLayoutIdLst>
  <p:hf hdr="0" ftr="0" dt="0"/>
  <p:txStyles>
    <p:titleStyle>
      <a:lvl1pPr algn="l" rtl="0" eaLnBrk="1" fontAlgn="base" hangingPunct="1">
        <a:spcBef>
          <a:spcPct val="0"/>
        </a:spcBef>
        <a:spcAft>
          <a:spcPct val="0"/>
        </a:spcAft>
        <a:defRPr sz="3000" b="1" kern="1200">
          <a:solidFill>
            <a:srgbClr val="EE2E24"/>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EE2E24"/>
          </a:solidFill>
          <a:latin typeface="Arial" charset="0"/>
          <a:cs typeface="Arial" charset="0"/>
        </a:defRPr>
      </a:lvl2pPr>
      <a:lvl3pPr algn="l" rtl="0" eaLnBrk="1" fontAlgn="base" hangingPunct="1">
        <a:spcBef>
          <a:spcPct val="0"/>
        </a:spcBef>
        <a:spcAft>
          <a:spcPct val="0"/>
        </a:spcAft>
        <a:defRPr sz="3000" b="1">
          <a:solidFill>
            <a:srgbClr val="EE2E24"/>
          </a:solidFill>
          <a:latin typeface="Arial" charset="0"/>
          <a:cs typeface="Arial" charset="0"/>
        </a:defRPr>
      </a:lvl3pPr>
      <a:lvl4pPr algn="l" rtl="0" eaLnBrk="1" fontAlgn="base" hangingPunct="1">
        <a:spcBef>
          <a:spcPct val="0"/>
        </a:spcBef>
        <a:spcAft>
          <a:spcPct val="0"/>
        </a:spcAft>
        <a:defRPr sz="3000" b="1">
          <a:solidFill>
            <a:srgbClr val="EE2E24"/>
          </a:solidFill>
          <a:latin typeface="Arial" charset="0"/>
          <a:cs typeface="Arial" charset="0"/>
        </a:defRPr>
      </a:lvl4pPr>
      <a:lvl5pPr algn="l" rtl="0" eaLnBrk="1" fontAlgn="base" hangingPunct="1">
        <a:spcBef>
          <a:spcPct val="0"/>
        </a:spcBef>
        <a:spcAft>
          <a:spcPct val="0"/>
        </a:spcAft>
        <a:defRPr sz="3000" b="1">
          <a:solidFill>
            <a:srgbClr val="EE2E24"/>
          </a:solidFill>
          <a:latin typeface="Arial" charset="0"/>
          <a:cs typeface="Arial" charset="0"/>
        </a:defRPr>
      </a:lvl5pPr>
      <a:lvl6pPr marL="457200" algn="l" rtl="0" eaLnBrk="1" fontAlgn="base" hangingPunct="1">
        <a:spcBef>
          <a:spcPct val="0"/>
        </a:spcBef>
        <a:spcAft>
          <a:spcPct val="0"/>
        </a:spcAft>
        <a:defRPr sz="3000" b="1">
          <a:solidFill>
            <a:srgbClr val="EE2E24"/>
          </a:solidFill>
          <a:latin typeface="Arial" charset="0"/>
          <a:cs typeface="Arial" charset="0"/>
        </a:defRPr>
      </a:lvl6pPr>
      <a:lvl7pPr marL="914400" algn="l" rtl="0" eaLnBrk="1" fontAlgn="base" hangingPunct="1">
        <a:spcBef>
          <a:spcPct val="0"/>
        </a:spcBef>
        <a:spcAft>
          <a:spcPct val="0"/>
        </a:spcAft>
        <a:defRPr sz="3000" b="1">
          <a:solidFill>
            <a:srgbClr val="EE2E24"/>
          </a:solidFill>
          <a:latin typeface="Arial" charset="0"/>
          <a:cs typeface="Arial" charset="0"/>
        </a:defRPr>
      </a:lvl7pPr>
      <a:lvl8pPr marL="1371600" algn="l" rtl="0" eaLnBrk="1" fontAlgn="base" hangingPunct="1">
        <a:spcBef>
          <a:spcPct val="0"/>
        </a:spcBef>
        <a:spcAft>
          <a:spcPct val="0"/>
        </a:spcAft>
        <a:defRPr sz="3000" b="1">
          <a:solidFill>
            <a:srgbClr val="EE2E24"/>
          </a:solidFill>
          <a:latin typeface="Arial" charset="0"/>
          <a:cs typeface="Arial" charset="0"/>
        </a:defRPr>
      </a:lvl8pPr>
      <a:lvl9pPr marL="1828800" algn="l" rtl="0" eaLnBrk="1" fontAlgn="base" hangingPunct="1">
        <a:spcBef>
          <a:spcPct val="0"/>
        </a:spcBef>
        <a:spcAft>
          <a:spcPct val="0"/>
        </a:spcAft>
        <a:defRPr sz="3000" b="1">
          <a:solidFill>
            <a:srgbClr val="EE2E24"/>
          </a:solidFill>
          <a:latin typeface="Arial" charset="0"/>
          <a:cs typeface="Arial" charset="0"/>
        </a:defRPr>
      </a:lvl9pPr>
    </p:titleStyle>
    <p:bodyStyle>
      <a:lvl1pPr marL="342900" indent="-342900" algn="l" rtl="0" eaLnBrk="1" fontAlgn="base" hangingPunct="1">
        <a:spcBef>
          <a:spcPct val="20000"/>
        </a:spcBef>
        <a:spcAft>
          <a:spcPct val="0"/>
        </a:spcAft>
        <a:buClr>
          <a:srgbClr val="ED1C24"/>
        </a:buClr>
        <a:buFont typeface="Wingdings" panose="05000000000000000000" pitchFamily="2" charset="2"/>
        <a:buChar char="q"/>
        <a:defRPr sz="3200" kern="1200">
          <a:solidFill>
            <a:srgbClr val="7F7F7F"/>
          </a:solidFill>
          <a:latin typeface="Arial" pitchFamily="34" charset="0"/>
          <a:ea typeface="+mn-ea"/>
          <a:cs typeface="Arial" pitchFamily="34" charset="0"/>
        </a:defRPr>
      </a:lvl1pPr>
      <a:lvl2pPr marL="360363" indent="-360363" algn="l" rtl="0" eaLnBrk="1" fontAlgn="base" hangingPunct="1">
        <a:spcBef>
          <a:spcPct val="20000"/>
        </a:spcBef>
        <a:spcAft>
          <a:spcPct val="0"/>
        </a:spcAft>
        <a:buClr>
          <a:srgbClr val="EE2E24"/>
        </a:buClr>
        <a:buSzPct val="100000"/>
        <a:buFont typeface="Wingdings" panose="05000000000000000000" pitchFamily="2" charset="2"/>
        <a:buChar char="q"/>
        <a:defRPr sz="2400" kern="1200">
          <a:solidFill>
            <a:srgbClr val="7F7F7F"/>
          </a:solidFill>
          <a:latin typeface="Arial" pitchFamily="34" charset="0"/>
          <a:ea typeface="+mn-ea"/>
          <a:cs typeface="Arial" pitchFamily="34" charset="0"/>
        </a:defRPr>
      </a:lvl2pPr>
      <a:lvl3pPr marL="534988" indent="-269875" algn="l" rtl="0" eaLnBrk="1" fontAlgn="base" hangingPunct="1">
        <a:spcBef>
          <a:spcPct val="20000"/>
        </a:spcBef>
        <a:spcAft>
          <a:spcPct val="0"/>
        </a:spcAft>
        <a:buClr>
          <a:srgbClr val="EE2E24"/>
        </a:buClr>
        <a:buSzPct val="80000"/>
        <a:buFont typeface="Wingdings 2" panose="05020102010507070707" pitchFamily="18" charset="2"/>
        <a:buChar char="¢"/>
        <a:defRPr sz="2200" kern="1200">
          <a:solidFill>
            <a:srgbClr val="7F7F7F"/>
          </a:solidFill>
          <a:latin typeface="Arial" pitchFamily="34" charset="0"/>
          <a:ea typeface="+mn-ea"/>
          <a:cs typeface="Arial" pitchFamily="34" charset="0"/>
        </a:defRPr>
      </a:lvl3pPr>
      <a:lvl4pPr marL="714375" indent="-265113" algn="l" rtl="0" eaLnBrk="1" fontAlgn="base" hangingPunct="1">
        <a:spcBef>
          <a:spcPct val="20000"/>
        </a:spcBef>
        <a:spcAft>
          <a:spcPct val="0"/>
        </a:spcAft>
        <a:buClr>
          <a:srgbClr val="EE2E24"/>
        </a:buClr>
        <a:buSzPct val="80000"/>
        <a:buFont typeface="Wingdings 2" panose="05020102010507070707" pitchFamily="18" charset="2"/>
        <a:buChar char="¢"/>
        <a:defRPr sz="2000" kern="1200">
          <a:solidFill>
            <a:srgbClr val="7F7F7F"/>
          </a:solidFill>
          <a:latin typeface="Arial" pitchFamily="34" charset="0"/>
          <a:ea typeface="+mn-ea"/>
          <a:cs typeface="Arial" pitchFamily="34" charset="0"/>
        </a:defRPr>
      </a:lvl4pPr>
      <a:lvl5pPr marL="898525" indent="-273050" algn="l" defTabSz="1079500" rtl="0" eaLnBrk="1" fontAlgn="base" hangingPunct="1">
        <a:spcBef>
          <a:spcPct val="20000"/>
        </a:spcBef>
        <a:spcAft>
          <a:spcPct val="0"/>
        </a:spcAft>
        <a:buClr>
          <a:srgbClr val="ED1C24"/>
        </a:buClr>
        <a:buSzPct val="80000"/>
        <a:buFont typeface="Wingdings 2" panose="05020102010507070707" pitchFamily="18" charset="2"/>
        <a:buChar char="¢"/>
        <a:defRPr kern="1200">
          <a:solidFill>
            <a:srgbClr val="7F7F7F"/>
          </a:solidFill>
          <a:latin typeface="Arial" pitchFamily="34" charset="0"/>
          <a:ea typeface="+mn-ea"/>
          <a:cs typeface="Arial" pitchFamily="34" charset="0"/>
        </a:defRPr>
      </a:lvl5pPr>
      <a:lvl6pPr marL="1079500" indent="-269875" algn="l" defTabSz="914400" rtl="0" eaLnBrk="1" latinLnBrk="0" hangingPunct="1">
        <a:spcBef>
          <a:spcPct val="20000"/>
        </a:spcBef>
        <a:buClr>
          <a:srgbClr val="ED1C24"/>
        </a:buClr>
        <a:buSzPct val="80000"/>
        <a:buFont typeface="Wingdings 2" pitchFamily="18" charset="2"/>
        <a:buChar char="¢"/>
        <a:defRPr sz="1600" kern="1200">
          <a:solidFill>
            <a:schemeClr val="bg1">
              <a:lumMod val="50000"/>
            </a:schemeClr>
          </a:solidFill>
          <a:latin typeface="+mn-lt"/>
          <a:ea typeface="+mn-ea"/>
          <a:cs typeface="+mn-cs"/>
        </a:defRPr>
      </a:lvl6pPr>
      <a:lvl7pPr marL="2971800" indent="-228600" algn="l" defTabSz="914400" rtl="0" eaLnBrk="1" latinLnBrk="0" hangingPunct="1">
        <a:spcBef>
          <a:spcPct val="20000"/>
        </a:spcBef>
        <a:buClr>
          <a:srgbClr val="ED1C24"/>
        </a:buClr>
        <a:buFont typeface="Wingdings" pitchFamily="2" charset="2"/>
        <a:buChar char="§"/>
        <a:defRPr sz="1600" kern="1200">
          <a:solidFill>
            <a:schemeClr val="bg1">
              <a:lumMod val="50000"/>
            </a:schemeClr>
          </a:solidFill>
          <a:latin typeface="+mn-lt"/>
          <a:ea typeface="+mn-ea"/>
          <a:cs typeface="+mn-cs"/>
        </a:defRPr>
      </a:lvl7pPr>
      <a:lvl8pPr marL="3429000" indent="-228600" algn="l" defTabSz="914400" rtl="0" eaLnBrk="1" latinLnBrk="0" hangingPunct="1">
        <a:spcBef>
          <a:spcPct val="20000"/>
        </a:spcBef>
        <a:buClr>
          <a:srgbClr val="ED1C24"/>
        </a:buClr>
        <a:buFont typeface="Wingdings" pitchFamily="2" charset="2"/>
        <a:buChar char="§"/>
        <a:defRPr sz="1400" kern="1200">
          <a:solidFill>
            <a:schemeClr val="bg1">
              <a:lumMod val="50000"/>
            </a:schemeClr>
          </a:solidFill>
          <a:latin typeface="+mn-lt"/>
          <a:ea typeface="+mn-ea"/>
          <a:cs typeface="+mn-cs"/>
        </a:defRPr>
      </a:lvl8pPr>
      <a:lvl9pPr marL="3886200" indent="-228600" algn="l" defTabSz="914400" rtl="0" eaLnBrk="1" latinLnBrk="0" hangingPunct="1">
        <a:spcBef>
          <a:spcPct val="20000"/>
        </a:spcBef>
        <a:buClr>
          <a:srgbClr val="ED1C24"/>
        </a:buClr>
        <a:buFont typeface="Wingdings" pitchFamily="2" charset="2"/>
        <a:buChar char="§"/>
        <a:defRPr sz="1200" kern="1200">
          <a:solidFill>
            <a:schemeClr val="bg1">
              <a:lumMod val="50000"/>
            </a:schemeClr>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iga.oven@cosylab.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iroslav.pavleski@cosylab.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E9BF94B0-A658-4495-8B0B-1EA9DE842901}"/>
              </a:ext>
            </a:extLst>
          </p:cNvPr>
          <p:cNvSpPr>
            <a:spLocks noGrp="1"/>
          </p:cNvSpPr>
          <p:nvPr>
            <p:ph type="ctrTitle"/>
          </p:nvPr>
        </p:nvSpPr>
        <p:spPr>
          <a:xfrm>
            <a:off x="685800" y="3644900"/>
            <a:ext cx="7342188" cy="1800225"/>
          </a:xfrm>
        </p:spPr>
        <p:txBody>
          <a:bodyPr/>
          <a:lstStyle/>
          <a:p>
            <a:pPr eaLnBrk="1" hangingPunct="1">
              <a:spcBef>
                <a:spcPct val="0"/>
              </a:spcBef>
              <a:spcAft>
                <a:spcPct val="0"/>
              </a:spcAft>
            </a:pPr>
            <a:r>
              <a:rPr lang="en-US" altLang="x-none" sz="5400" noProof="0" dirty="0"/>
              <a:t>Motion Control System For LCLS-II</a:t>
            </a:r>
          </a:p>
        </p:txBody>
      </p:sp>
      <p:sp>
        <p:nvSpPr>
          <p:cNvPr id="17411" name="Subtitle 2">
            <a:extLst>
              <a:ext uri="{FF2B5EF4-FFF2-40B4-BE49-F238E27FC236}">
                <a16:creationId xmlns:a16="http://schemas.microsoft.com/office/drawing/2014/main" xmlns="" id="{DE003C96-5ED5-4091-A98F-1CABE38A4164}"/>
              </a:ext>
            </a:extLst>
          </p:cNvPr>
          <p:cNvSpPr>
            <a:spLocks noGrp="1" noChangeArrowheads="1"/>
          </p:cNvSpPr>
          <p:nvPr>
            <p:ph type="subTitle" idx="1"/>
          </p:nvPr>
        </p:nvSpPr>
        <p:spPr bwMode="auto">
          <a:xfrm>
            <a:off x="684213" y="3284538"/>
            <a:ext cx="7343775" cy="457200"/>
          </a:xfrm>
        </p:spPr>
        <p:txBody>
          <a:bodyPr wrap="square" numCol="1" anchorCtr="0" compatLnSpc="1">
            <a:prstTxWarp prst="textNoShape">
              <a:avLst/>
            </a:prstTxWarp>
          </a:bodyPr>
          <a:lstStyle/>
          <a:p>
            <a:pPr eaLnBrk="1" hangingPunct="1"/>
            <a:r>
              <a:rPr lang="en-US" altLang="x-none" sz="2000" noProof="0" dirty="0"/>
              <a:t>SLAC National Accelerator Laboratory and </a:t>
            </a:r>
            <a:r>
              <a:rPr lang="en-US" altLang="x-none" sz="2000" noProof="0" dirty="0" err="1"/>
              <a:t>Cosylab</a:t>
            </a:r>
            <a:r>
              <a:rPr lang="en-US" altLang="x-none" sz="2000" noProof="0" dirty="0"/>
              <a:t>	</a:t>
            </a:r>
          </a:p>
        </p:txBody>
      </p:sp>
      <p:sp>
        <p:nvSpPr>
          <p:cNvPr id="17412" name="TextBox 3">
            <a:extLst>
              <a:ext uri="{FF2B5EF4-FFF2-40B4-BE49-F238E27FC236}">
                <a16:creationId xmlns:a16="http://schemas.microsoft.com/office/drawing/2014/main" xmlns="" id="{1265A208-6BB8-4020-AD0D-3A4429C3DBEE}"/>
              </a:ext>
            </a:extLst>
          </p:cNvPr>
          <p:cNvSpPr txBox="1">
            <a:spLocks noChangeArrowheads="1"/>
          </p:cNvSpPr>
          <p:nvPr/>
        </p:nvSpPr>
        <p:spPr bwMode="auto">
          <a:xfrm>
            <a:off x="755650" y="5450573"/>
            <a:ext cx="5832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x-none" noProof="1" smtClean="0">
                <a:solidFill>
                  <a:schemeClr val="bg1"/>
                </a:solidFill>
              </a:rPr>
              <a:t>Žiga Oven </a:t>
            </a:r>
            <a:r>
              <a:rPr lang="en-US" altLang="x-none" noProof="1" smtClean="0">
                <a:solidFill>
                  <a:schemeClr val="bg1"/>
                </a:solidFill>
              </a:rPr>
              <a:t>&lt;</a:t>
            </a:r>
            <a:r>
              <a:rPr lang="en-US" altLang="x-none" noProof="1" smtClean="0">
                <a:solidFill>
                  <a:schemeClr val="bg1"/>
                </a:solidFill>
                <a:hlinkClick r:id="rId3"/>
              </a:rPr>
              <a:t>ziga.oven@cosylab.com</a:t>
            </a:r>
            <a:r>
              <a:rPr lang="en-US" altLang="x-none" noProof="1" smtClean="0">
                <a:solidFill>
                  <a:schemeClr val="bg1"/>
                </a:solidFill>
              </a:rPr>
              <a:t>&gt;</a:t>
            </a:r>
          </a:p>
          <a:p>
            <a:pPr eaLnBrk="1" hangingPunct="1"/>
            <a:r>
              <a:rPr lang="en-US" altLang="x-none" noProof="1" smtClean="0">
                <a:solidFill>
                  <a:schemeClr val="bg1"/>
                </a:solidFill>
              </a:rPr>
              <a:t>Miroslav Pavleski &lt;</a:t>
            </a:r>
            <a:r>
              <a:rPr lang="sl-SI" altLang="x-none" noProof="1" smtClean="0">
                <a:solidFill>
                  <a:schemeClr val="bg1"/>
                </a:solidFill>
                <a:hlinkClick r:id="rId4"/>
              </a:rPr>
              <a:t>miroslav.pavleski@cosylab.com</a:t>
            </a:r>
            <a:r>
              <a:rPr lang="en-US" altLang="x-none" noProof="1" smtClean="0">
                <a:solidFill>
                  <a:schemeClr val="bg1"/>
                </a:solidFill>
              </a:rPr>
              <a:t>&gt;</a:t>
            </a:r>
            <a:endParaRPr lang="sl-SI" altLang="x-none" noProof="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9B0BA-310B-490E-980B-19857FA683A8}"/>
              </a:ext>
            </a:extLst>
          </p:cNvPr>
          <p:cNvSpPr>
            <a:spLocks noGrp="1"/>
          </p:cNvSpPr>
          <p:nvPr>
            <p:ph type="title"/>
          </p:nvPr>
        </p:nvSpPr>
        <p:spPr>
          <a:xfrm>
            <a:off x="722313" y="2565400"/>
            <a:ext cx="5218112" cy="1830388"/>
          </a:xfrm>
        </p:spPr>
        <p:txBody>
          <a:bodyPr rtlCol="0" anchor="b">
            <a:noAutofit/>
          </a:bodyPr>
          <a:lstStyle/>
          <a:p>
            <a:pPr eaLnBrk="1" fontAlgn="auto" hangingPunct="1">
              <a:spcAft>
                <a:spcPts val="0"/>
              </a:spcAft>
              <a:defRPr/>
            </a:pPr>
            <a:r>
              <a:rPr lang="en-US" noProof="0" dirty="0"/>
              <a:t>Thank you!</a:t>
            </a:r>
          </a:p>
        </p:txBody>
      </p:sp>
      <p:sp>
        <p:nvSpPr>
          <p:cNvPr id="20483" name="Text Placeholder 2">
            <a:extLst>
              <a:ext uri="{FF2B5EF4-FFF2-40B4-BE49-F238E27FC236}">
                <a16:creationId xmlns:a16="http://schemas.microsoft.com/office/drawing/2014/main" xmlns="" id="{3482341C-7D56-4BF5-BC18-BDD45814838A}"/>
              </a:ext>
            </a:extLst>
          </p:cNvPr>
          <p:cNvSpPr>
            <a:spLocks noGrp="1" noChangeArrowheads="1"/>
          </p:cNvSpPr>
          <p:nvPr>
            <p:ph type="body" idx="1"/>
          </p:nvPr>
        </p:nvSpPr>
        <p:spPr bwMode="auto">
          <a:xfrm>
            <a:off x="722313" y="4521200"/>
            <a:ext cx="5218112" cy="1500188"/>
          </a:xfrm>
        </p:spPr>
        <p:txBody>
          <a:bodyPr wrap="square" numCol="1" anchorCtr="0" compatLnSpc="1">
            <a:prstTxWarp prst="textNoShape">
              <a:avLst/>
            </a:prstTxWarp>
          </a:bodyPr>
          <a:lstStyle/>
          <a:p>
            <a:pPr eaLnBrk="1" hangingPunct="1"/>
            <a:r>
              <a:rPr lang="en-US" altLang="x-none" noProof="0" dirty="0"/>
              <a:t>Miroslav </a:t>
            </a:r>
            <a:r>
              <a:rPr lang="en-US" altLang="x-none" noProof="0" dirty="0" err="1"/>
              <a:t>Pavleski</a:t>
            </a:r>
            <a:endParaRPr lang="en-US" altLang="x-none" noProof="0" dirty="0"/>
          </a:p>
          <a:p>
            <a:pPr eaLnBrk="1" hangingPunct="1"/>
            <a:r>
              <a:rPr lang="en-US" altLang="x-none" b="1" noProof="0" dirty="0"/>
              <a:t>COSYLAB </a:t>
            </a:r>
          </a:p>
          <a:p>
            <a:pPr eaLnBrk="1" hangingPunct="1"/>
            <a:r>
              <a:rPr lang="en-US" altLang="x-none" noProof="0" dirty="0"/>
              <a:t>Web: www.cosylab.com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8078B114-7095-463B-B206-2339FFE371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550" y="981075"/>
            <a:ext cx="7200900" cy="5400675"/>
          </a:xfrm>
        </p:spPr>
      </p:pic>
      <p:sp>
        <p:nvSpPr>
          <p:cNvPr id="3" name="Title 2">
            <a:extLst>
              <a:ext uri="{FF2B5EF4-FFF2-40B4-BE49-F238E27FC236}">
                <a16:creationId xmlns:a16="http://schemas.microsoft.com/office/drawing/2014/main" xmlns="" id="{4CF46267-FD0F-4910-A6A7-9CB001E5B292}"/>
              </a:ext>
            </a:extLst>
          </p:cNvPr>
          <p:cNvSpPr>
            <a:spLocks noGrp="1"/>
          </p:cNvSpPr>
          <p:nvPr>
            <p:ph type="title"/>
          </p:nvPr>
        </p:nvSpPr>
        <p:spPr/>
        <p:txBody>
          <a:bodyPr/>
          <a:lstStyle/>
          <a:p>
            <a:endParaRPr lang="sl-SI"/>
          </a:p>
        </p:txBody>
      </p:sp>
      <p:sp>
        <p:nvSpPr>
          <p:cNvPr id="4" name="Slide Number Placeholder 3">
            <a:extLst>
              <a:ext uri="{FF2B5EF4-FFF2-40B4-BE49-F238E27FC236}">
                <a16:creationId xmlns:a16="http://schemas.microsoft.com/office/drawing/2014/main" xmlns="" id="{34DBD374-FAF0-4543-88F5-157BBF15A211}"/>
              </a:ext>
            </a:extLst>
          </p:cNvPr>
          <p:cNvSpPr>
            <a:spLocks noGrp="1"/>
          </p:cNvSpPr>
          <p:nvPr>
            <p:ph type="sldNum" sz="quarter" idx="11"/>
          </p:nvPr>
        </p:nvSpPr>
        <p:spPr/>
        <p:txBody>
          <a:bodyPr/>
          <a:lstStyle/>
          <a:p>
            <a:pPr>
              <a:defRPr/>
            </a:pPr>
            <a:fld id="{8B629465-3478-4FBA-B663-BB09216006B8}" type="slidenum">
              <a:rPr lang="sl-SI" altLang="x-none" smtClean="0"/>
              <a:pPr>
                <a:defRPr/>
              </a:pPr>
              <a:t>2</a:t>
            </a:fld>
            <a:endParaRPr lang="sl-SI" altLang="x-none"/>
          </a:p>
        </p:txBody>
      </p:sp>
    </p:spTree>
    <p:extLst>
      <p:ext uri="{BB962C8B-B14F-4D97-AF65-F5344CB8AC3E}">
        <p14:creationId xmlns:p14="http://schemas.microsoft.com/office/powerpoint/2010/main" val="273997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6A8A23E-A84D-4315-9AF4-195663C87BCA}"/>
              </a:ext>
            </a:extLst>
          </p:cNvPr>
          <p:cNvSpPr>
            <a:spLocks noGrp="1"/>
          </p:cNvSpPr>
          <p:nvPr>
            <p:ph idx="1"/>
          </p:nvPr>
        </p:nvSpPr>
        <p:spPr/>
        <p:txBody>
          <a:bodyPr>
            <a:normAutofit/>
          </a:bodyPr>
          <a:lstStyle/>
          <a:p>
            <a:pPr>
              <a:defRPr/>
            </a:pPr>
            <a:endParaRPr lang="en-US" noProof="0" dirty="0"/>
          </a:p>
          <a:p>
            <a:pPr>
              <a:defRPr/>
            </a:pPr>
            <a:r>
              <a:rPr lang="en-US" noProof="0" dirty="0"/>
              <a:t>WECPL03		Maria Alessandra </a:t>
            </a:r>
            <a:r>
              <a:rPr lang="en-US" noProof="0" dirty="0" err="1"/>
              <a:t>Montironi</a:t>
            </a:r>
            <a:endParaRPr lang="en-US" noProof="0" dirty="0"/>
          </a:p>
          <a:p>
            <a:pPr marL="0" indent="0">
              <a:buNone/>
              <a:defRPr/>
            </a:pPr>
            <a:r>
              <a:rPr lang="en-US" noProof="0" dirty="0"/>
              <a:t>Implementation of the Motion Control System for LCLS-II Undulators</a:t>
            </a:r>
          </a:p>
          <a:p>
            <a:pPr marL="0" indent="0">
              <a:buNone/>
              <a:defRPr/>
            </a:pPr>
            <a:endParaRPr lang="en-US" noProof="0" dirty="0"/>
          </a:p>
          <a:p>
            <a:pPr>
              <a:defRPr/>
            </a:pPr>
            <a:r>
              <a:rPr lang="en-US" noProof="0" dirty="0"/>
              <a:t>Focus on collaboration</a:t>
            </a:r>
          </a:p>
          <a:p>
            <a:pPr lvl="1">
              <a:defRPr/>
            </a:pPr>
            <a:r>
              <a:rPr lang="en-US" dirty="0"/>
              <a:t>Subsystem technical lead and project management</a:t>
            </a:r>
          </a:p>
          <a:p>
            <a:pPr lvl="2">
              <a:defRPr/>
            </a:pPr>
            <a:r>
              <a:rPr lang="en-US" noProof="0" dirty="0"/>
              <a:t>Working on project from mid 2015 through end of 2018</a:t>
            </a:r>
          </a:p>
          <a:p>
            <a:pPr lvl="2">
              <a:defRPr/>
            </a:pPr>
            <a:endParaRPr lang="en-US" noProof="0" dirty="0"/>
          </a:p>
        </p:txBody>
      </p:sp>
      <p:sp>
        <p:nvSpPr>
          <p:cNvPr id="19459" name="Title 2">
            <a:extLst>
              <a:ext uri="{FF2B5EF4-FFF2-40B4-BE49-F238E27FC236}">
                <a16:creationId xmlns:a16="http://schemas.microsoft.com/office/drawing/2014/main" xmlns="" id="{2BE9E92B-EDB0-4EAD-84B2-65990ACB335F}"/>
              </a:ext>
            </a:extLst>
          </p:cNvPr>
          <p:cNvSpPr>
            <a:spLocks noGrp="1"/>
          </p:cNvSpPr>
          <p:nvPr>
            <p:ph type="title"/>
          </p:nvPr>
        </p:nvSpPr>
        <p:spPr/>
        <p:txBody>
          <a:bodyPr/>
          <a:lstStyle/>
          <a:p>
            <a:pPr eaLnBrk="1" hangingPunct="1"/>
            <a:r>
              <a:rPr lang="en-US" altLang="x-none" noProof="0" dirty="0"/>
              <a:t>LCLS-II Undulators</a:t>
            </a:r>
          </a:p>
        </p:txBody>
      </p:sp>
      <p:sp>
        <p:nvSpPr>
          <p:cNvPr id="19460" name="Slide Number Placeholder 3">
            <a:extLst>
              <a:ext uri="{FF2B5EF4-FFF2-40B4-BE49-F238E27FC236}">
                <a16:creationId xmlns:a16="http://schemas.microsoft.com/office/drawing/2014/main" xmlns="" id="{6286E708-C995-47C7-B350-847E6EF37A6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E769AF-2916-4C1C-8A00-02D7E119D58E}" type="slidenum">
              <a:rPr lang="en-GB" altLang="x-none">
                <a:solidFill>
                  <a:srgbClr val="7F7F7F"/>
                </a:solidFill>
              </a:rPr>
              <a:pPr/>
              <a:t>3</a:t>
            </a:fld>
            <a:endParaRPr lang="en-GB" altLang="x-none">
              <a:solidFill>
                <a:srgbClr val="7F7F7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EEE2370-DC3A-4B93-8BF9-78C7C8D2F821}"/>
              </a:ext>
            </a:extLst>
          </p:cNvPr>
          <p:cNvSpPr>
            <a:spLocks noGrp="1"/>
          </p:cNvSpPr>
          <p:nvPr>
            <p:ph idx="1"/>
          </p:nvPr>
        </p:nvSpPr>
        <p:spPr/>
        <p:txBody>
          <a:bodyPr>
            <a:normAutofit fontScale="92500" lnSpcReduction="20000"/>
          </a:bodyPr>
          <a:lstStyle/>
          <a:p>
            <a:r>
              <a:rPr lang="en-US" noProof="0" dirty="0"/>
              <a:t>Project Management</a:t>
            </a:r>
          </a:p>
          <a:p>
            <a:r>
              <a:rPr lang="en-US" dirty="0"/>
              <a:t>Technical Lead</a:t>
            </a:r>
            <a:endParaRPr lang="en-US" noProof="0" dirty="0"/>
          </a:p>
          <a:p>
            <a:r>
              <a:rPr lang="en-US" noProof="0" dirty="0"/>
              <a:t>Project Documentation</a:t>
            </a:r>
          </a:p>
          <a:p>
            <a:pPr lvl="1"/>
            <a:r>
              <a:rPr lang="en-US" dirty="0"/>
              <a:t>Controls requirements</a:t>
            </a:r>
          </a:p>
          <a:p>
            <a:pPr lvl="1"/>
            <a:r>
              <a:rPr lang="en-US" dirty="0"/>
              <a:t>Design of control system</a:t>
            </a:r>
          </a:p>
          <a:p>
            <a:pPr lvl="1"/>
            <a:r>
              <a:rPr lang="en-US" noProof="0" dirty="0"/>
              <a:t>PDR and FDR</a:t>
            </a:r>
          </a:p>
          <a:p>
            <a:pPr lvl="1"/>
            <a:r>
              <a:rPr lang="en-US" noProof="0" dirty="0"/>
              <a:t>DOE reviews</a:t>
            </a:r>
          </a:p>
          <a:p>
            <a:pPr lvl="1"/>
            <a:r>
              <a:rPr lang="en-US" noProof="0" dirty="0"/>
              <a:t>Test and device acceptance plans</a:t>
            </a:r>
          </a:p>
          <a:p>
            <a:pPr lvl="1"/>
            <a:r>
              <a:rPr lang="en-US" dirty="0"/>
              <a:t>Mechanical non-conformance reports (SAT), …</a:t>
            </a:r>
            <a:endParaRPr lang="en-US" noProof="0" dirty="0"/>
          </a:p>
          <a:p>
            <a:r>
              <a:rPr lang="en-US" noProof="0" dirty="0"/>
              <a:t>Interfacing</a:t>
            </a:r>
          </a:p>
          <a:p>
            <a:pPr lvl="1"/>
            <a:r>
              <a:rPr lang="en-US" noProof="0" dirty="0"/>
              <a:t>SLAC</a:t>
            </a:r>
          </a:p>
          <a:p>
            <a:pPr lvl="2"/>
            <a:r>
              <a:rPr lang="en-US" noProof="0" dirty="0"/>
              <a:t>Project team, physicists, mechanical </a:t>
            </a:r>
            <a:r>
              <a:rPr lang="en-US" dirty="0"/>
              <a:t>engineers, technicians, ...</a:t>
            </a:r>
            <a:endParaRPr lang="en-US" noProof="0" dirty="0"/>
          </a:p>
          <a:p>
            <a:pPr lvl="1"/>
            <a:r>
              <a:rPr lang="en-US" noProof="0" dirty="0"/>
              <a:t>LBNL</a:t>
            </a:r>
          </a:p>
          <a:p>
            <a:pPr lvl="2"/>
            <a:r>
              <a:rPr lang="en-US" dirty="0"/>
              <a:t>Mechanical engineers, physicists </a:t>
            </a:r>
            <a:endParaRPr lang="en-US" noProof="0" dirty="0"/>
          </a:p>
          <a:p>
            <a:pPr lvl="1"/>
            <a:r>
              <a:rPr lang="en-US" noProof="0" dirty="0"/>
              <a:t>Various vendors</a:t>
            </a:r>
          </a:p>
          <a:p>
            <a:pPr lvl="2"/>
            <a:r>
              <a:rPr lang="en-US" dirty="0"/>
              <a:t>Undulators</a:t>
            </a:r>
          </a:p>
          <a:p>
            <a:pPr lvl="2"/>
            <a:r>
              <a:rPr lang="en-US" noProof="0" dirty="0"/>
              <a:t>Motion controllers</a:t>
            </a:r>
          </a:p>
          <a:p>
            <a:endParaRPr lang="en-US" noProof="0" dirty="0"/>
          </a:p>
        </p:txBody>
      </p:sp>
      <p:sp>
        <p:nvSpPr>
          <p:cNvPr id="3" name="Title 2">
            <a:extLst>
              <a:ext uri="{FF2B5EF4-FFF2-40B4-BE49-F238E27FC236}">
                <a16:creationId xmlns:a16="http://schemas.microsoft.com/office/drawing/2014/main" xmlns="" id="{89AB7A7A-DE38-46B2-8777-4BDE256FA8A7}"/>
              </a:ext>
            </a:extLst>
          </p:cNvPr>
          <p:cNvSpPr>
            <a:spLocks noGrp="1"/>
          </p:cNvSpPr>
          <p:nvPr>
            <p:ph type="title"/>
          </p:nvPr>
        </p:nvSpPr>
        <p:spPr/>
        <p:txBody>
          <a:bodyPr/>
          <a:lstStyle/>
          <a:p>
            <a:r>
              <a:rPr lang="en-US" noProof="0" dirty="0" err="1"/>
              <a:t>Cosylab</a:t>
            </a:r>
            <a:r>
              <a:rPr lang="en-US" noProof="0" dirty="0"/>
              <a:t> Responsibilities </a:t>
            </a:r>
          </a:p>
        </p:txBody>
      </p:sp>
      <p:sp>
        <p:nvSpPr>
          <p:cNvPr id="4" name="Slide Number Placeholder 3">
            <a:extLst>
              <a:ext uri="{FF2B5EF4-FFF2-40B4-BE49-F238E27FC236}">
                <a16:creationId xmlns:a16="http://schemas.microsoft.com/office/drawing/2014/main" xmlns="" id="{BDF71251-5359-4EFC-AE66-DEBCB1A948D4}"/>
              </a:ext>
            </a:extLst>
          </p:cNvPr>
          <p:cNvSpPr>
            <a:spLocks noGrp="1"/>
          </p:cNvSpPr>
          <p:nvPr>
            <p:ph type="sldNum" sz="quarter" idx="11"/>
          </p:nvPr>
        </p:nvSpPr>
        <p:spPr/>
        <p:txBody>
          <a:bodyPr/>
          <a:lstStyle/>
          <a:p>
            <a:pPr>
              <a:defRPr/>
            </a:pPr>
            <a:fld id="{8B629465-3478-4FBA-B663-BB09216006B8}" type="slidenum">
              <a:rPr lang="sl-SI" altLang="x-none" smtClean="0"/>
              <a:pPr>
                <a:defRPr/>
              </a:pPr>
              <a:t>4</a:t>
            </a:fld>
            <a:endParaRPr lang="sl-SI" altLang="x-none"/>
          </a:p>
        </p:txBody>
      </p:sp>
    </p:spTree>
    <p:extLst>
      <p:ext uri="{BB962C8B-B14F-4D97-AF65-F5344CB8AC3E}">
        <p14:creationId xmlns:p14="http://schemas.microsoft.com/office/powerpoint/2010/main" val="6885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74564B4-DAEF-4A53-9569-E7AD7B8D5F2F}"/>
              </a:ext>
            </a:extLst>
          </p:cNvPr>
          <p:cNvSpPr>
            <a:spLocks noGrp="1"/>
          </p:cNvSpPr>
          <p:nvPr>
            <p:ph idx="1"/>
          </p:nvPr>
        </p:nvSpPr>
        <p:spPr/>
        <p:txBody>
          <a:bodyPr>
            <a:normAutofit fontScale="92500" lnSpcReduction="20000"/>
          </a:bodyPr>
          <a:lstStyle/>
          <a:p>
            <a:r>
              <a:rPr lang="en-US" dirty="0"/>
              <a:t>Development of full motion control software (and partially hardware) for</a:t>
            </a:r>
          </a:p>
          <a:p>
            <a:pPr lvl="1"/>
            <a:r>
              <a:rPr lang="en-US" dirty="0"/>
              <a:t>Soft X-Ray Undulators</a:t>
            </a:r>
          </a:p>
          <a:p>
            <a:pPr lvl="1"/>
            <a:r>
              <a:rPr lang="en-US" dirty="0"/>
              <a:t>Soft X-Ray Interspaces</a:t>
            </a:r>
          </a:p>
          <a:p>
            <a:pPr lvl="1"/>
            <a:r>
              <a:rPr lang="en-US" dirty="0"/>
              <a:t>Hard X-Ray Undulators</a:t>
            </a:r>
          </a:p>
          <a:p>
            <a:pPr lvl="1"/>
            <a:r>
              <a:rPr lang="en-US" dirty="0"/>
              <a:t>Phase Shifters (both SXR and HXR)</a:t>
            </a:r>
          </a:p>
          <a:p>
            <a:r>
              <a:rPr lang="en-US" dirty="0"/>
              <a:t>Integration into EPICS software toolkit</a:t>
            </a:r>
          </a:p>
          <a:p>
            <a:r>
              <a:rPr lang="en-US" dirty="0"/>
              <a:t>Support of test stands at various locations</a:t>
            </a:r>
          </a:p>
          <a:p>
            <a:pPr lvl="1"/>
            <a:r>
              <a:rPr lang="en-US" dirty="0"/>
              <a:t>@SLAC</a:t>
            </a:r>
          </a:p>
          <a:p>
            <a:pPr lvl="2"/>
            <a:r>
              <a:rPr lang="en-US" dirty="0"/>
              <a:t>Magnetic measurements</a:t>
            </a:r>
          </a:p>
          <a:p>
            <a:pPr lvl="2"/>
            <a:r>
              <a:rPr lang="en-US" dirty="0"/>
              <a:t>Long term test-stand</a:t>
            </a:r>
          </a:p>
          <a:p>
            <a:pPr lvl="2"/>
            <a:r>
              <a:rPr lang="en-US" dirty="0"/>
              <a:t>SAT</a:t>
            </a:r>
          </a:p>
          <a:p>
            <a:pPr lvl="1"/>
            <a:r>
              <a:rPr lang="en-US" dirty="0"/>
              <a:t>@LBNL</a:t>
            </a:r>
          </a:p>
          <a:p>
            <a:pPr lvl="2"/>
            <a:r>
              <a:rPr lang="en-US" dirty="0"/>
              <a:t>Magnetic measurements</a:t>
            </a:r>
          </a:p>
          <a:p>
            <a:pPr lvl="1"/>
            <a:r>
              <a:rPr lang="en-US" dirty="0"/>
              <a:t>@Vendors</a:t>
            </a:r>
          </a:p>
          <a:p>
            <a:pPr lvl="2"/>
            <a:r>
              <a:rPr lang="en-US" dirty="0"/>
              <a:t>Assembly </a:t>
            </a:r>
          </a:p>
          <a:p>
            <a:pPr lvl="2"/>
            <a:r>
              <a:rPr lang="en-US" dirty="0"/>
              <a:t>FAT </a:t>
            </a:r>
            <a:endParaRPr lang="sl-SI" dirty="0"/>
          </a:p>
        </p:txBody>
      </p:sp>
      <p:sp>
        <p:nvSpPr>
          <p:cNvPr id="3" name="Title 2">
            <a:extLst>
              <a:ext uri="{FF2B5EF4-FFF2-40B4-BE49-F238E27FC236}">
                <a16:creationId xmlns:a16="http://schemas.microsoft.com/office/drawing/2014/main" xmlns="" id="{C5F94E26-A154-4AC4-8C79-281238A0ABA4}"/>
              </a:ext>
            </a:extLst>
          </p:cNvPr>
          <p:cNvSpPr>
            <a:spLocks noGrp="1"/>
          </p:cNvSpPr>
          <p:nvPr>
            <p:ph type="title"/>
          </p:nvPr>
        </p:nvSpPr>
        <p:spPr/>
        <p:txBody>
          <a:bodyPr/>
          <a:lstStyle/>
          <a:p>
            <a:r>
              <a:rPr lang="en-US" dirty="0" err="1"/>
              <a:t>Cosylab</a:t>
            </a:r>
            <a:r>
              <a:rPr lang="en-US" dirty="0"/>
              <a:t> Responsibilities (contd.)</a:t>
            </a:r>
            <a:endParaRPr lang="sl-SI" dirty="0"/>
          </a:p>
        </p:txBody>
      </p:sp>
      <p:sp>
        <p:nvSpPr>
          <p:cNvPr id="4" name="Slide Number Placeholder 3">
            <a:extLst>
              <a:ext uri="{FF2B5EF4-FFF2-40B4-BE49-F238E27FC236}">
                <a16:creationId xmlns:a16="http://schemas.microsoft.com/office/drawing/2014/main" xmlns="" id="{5EA3E459-AAEB-4F5B-AFA4-75BE4905886C}"/>
              </a:ext>
            </a:extLst>
          </p:cNvPr>
          <p:cNvSpPr>
            <a:spLocks noGrp="1"/>
          </p:cNvSpPr>
          <p:nvPr>
            <p:ph type="sldNum" sz="quarter" idx="11"/>
          </p:nvPr>
        </p:nvSpPr>
        <p:spPr/>
        <p:txBody>
          <a:bodyPr/>
          <a:lstStyle/>
          <a:p>
            <a:pPr>
              <a:defRPr/>
            </a:pPr>
            <a:fld id="{8B629465-3478-4FBA-B663-BB09216006B8}" type="slidenum">
              <a:rPr lang="sl-SI" altLang="x-none" smtClean="0"/>
              <a:pPr>
                <a:defRPr/>
              </a:pPr>
              <a:t>5</a:t>
            </a:fld>
            <a:endParaRPr lang="sl-SI" altLang="x-none"/>
          </a:p>
        </p:txBody>
      </p:sp>
    </p:spTree>
    <p:extLst>
      <p:ext uri="{BB962C8B-B14F-4D97-AF65-F5344CB8AC3E}">
        <p14:creationId xmlns:p14="http://schemas.microsoft.com/office/powerpoint/2010/main" val="98547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mware-host\Shared Folders\workspaces\slacWorkspace\Undulator\trunk\Documentation\presentations\pictures\radiation\IMG_20170203_092136.jpg">
            <a:extLst>
              <a:ext uri="{FF2B5EF4-FFF2-40B4-BE49-F238E27FC236}">
                <a16:creationId xmlns:a16="http://schemas.microsoft.com/office/drawing/2014/main" xmlns="" id="{7EEF0BCA-681B-4CB9-B83C-98A31D61C81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9628" b="14405"/>
          <a:stretch/>
        </p:blipFill>
        <p:spPr bwMode="auto">
          <a:xfrm>
            <a:off x="4415609" y="4168325"/>
            <a:ext cx="4517390" cy="257378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xmlns="" id="{46B298E7-CF75-4AD6-9D84-324F7D8DAAB2}"/>
              </a:ext>
            </a:extLst>
          </p:cNvPr>
          <p:cNvSpPr>
            <a:spLocks noGrp="1"/>
          </p:cNvSpPr>
          <p:nvPr>
            <p:ph idx="1"/>
          </p:nvPr>
        </p:nvSpPr>
        <p:spPr/>
        <p:txBody>
          <a:bodyPr>
            <a:normAutofit/>
          </a:bodyPr>
          <a:lstStyle/>
          <a:p>
            <a:r>
              <a:rPr lang="en-US" dirty="0"/>
              <a:t>Soft X-Ray Undulators</a:t>
            </a:r>
          </a:p>
          <a:p>
            <a:pPr lvl="1"/>
            <a:r>
              <a:rPr lang="en-US" dirty="0"/>
              <a:t>Aerotech Motion Controllers</a:t>
            </a:r>
          </a:p>
          <a:p>
            <a:pPr lvl="1"/>
            <a:r>
              <a:rPr lang="en-US" dirty="0"/>
              <a:t>Harmonic Drive servo motors with planetary gearbox (51:1)</a:t>
            </a:r>
          </a:p>
          <a:p>
            <a:pPr lvl="2"/>
            <a:r>
              <a:rPr lang="en-US" dirty="0"/>
              <a:t>Absolute rotary encoders</a:t>
            </a:r>
          </a:p>
          <a:p>
            <a:pPr lvl="2"/>
            <a:r>
              <a:rPr lang="en-US" dirty="0"/>
              <a:t>Incremental rotary encoders</a:t>
            </a:r>
          </a:p>
          <a:p>
            <a:pPr lvl="1"/>
            <a:r>
              <a:rPr lang="en-US" dirty="0"/>
              <a:t>Renishaw linear absolute encoders</a:t>
            </a:r>
          </a:p>
          <a:p>
            <a:pPr lvl="1"/>
            <a:r>
              <a:rPr lang="en-US" dirty="0"/>
              <a:t>Linear potentiometers</a:t>
            </a:r>
          </a:p>
          <a:p>
            <a:pPr lvl="2"/>
            <a:r>
              <a:rPr lang="en-US" dirty="0"/>
              <a:t>Measure distance between magnets and the vacuum chamber</a:t>
            </a:r>
          </a:p>
          <a:p>
            <a:r>
              <a:rPr lang="en-US" dirty="0"/>
              <a:t>Soft X-Ray Interspaces</a:t>
            </a:r>
          </a:p>
          <a:p>
            <a:pPr lvl="1"/>
            <a:r>
              <a:rPr lang="en-US" dirty="0"/>
              <a:t>Aerotech Motion Controllers</a:t>
            </a:r>
          </a:p>
          <a:p>
            <a:pPr lvl="1"/>
            <a:r>
              <a:rPr lang="en-US" dirty="0"/>
              <a:t>Applied Motion stepper motors with harmonic drive gearbox (4900:1)</a:t>
            </a:r>
          </a:p>
          <a:p>
            <a:pPr lvl="1"/>
            <a:r>
              <a:rPr lang="en-US" dirty="0"/>
              <a:t>Linear and rotary potentiometers</a:t>
            </a:r>
          </a:p>
          <a:p>
            <a:pPr lvl="2"/>
            <a:endParaRPr lang="sl-SI" dirty="0"/>
          </a:p>
        </p:txBody>
      </p:sp>
      <p:sp>
        <p:nvSpPr>
          <p:cNvPr id="3" name="Title 2">
            <a:extLst>
              <a:ext uri="{FF2B5EF4-FFF2-40B4-BE49-F238E27FC236}">
                <a16:creationId xmlns:a16="http://schemas.microsoft.com/office/drawing/2014/main" xmlns="" id="{60EDC75E-886A-4435-89C2-EBFBE2625020}"/>
              </a:ext>
            </a:extLst>
          </p:cNvPr>
          <p:cNvSpPr>
            <a:spLocks noGrp="1"/>
          </p:cNvSpPr>
          <p:nvPr>
            <p:ph type="title"/>
          </p:nvPr>
        </p:nvSpPr>
        <p:spPr/>
        <p:txBody>
          <a:bodyPr/>
          <a:lstStyle/>
          <a:p>
            <a:r>
              <a:rPr lang="en-US" dirty="0"/>
              <a:t>Motion components</a:t>
            </a:r>
            <a:endParaRPr lang="sl-SI" dirty="0"/>
          </a:p>
        </p:txBody>
      </p:sp>
      <p:sp>
        <p:nvSpPr>
          <p:cNvPr id="4" name="Slide Number Placeholder 3">
            <a:extLst>
              <a:ext uri="{FF2B5EF4-FFF2-40B4-BE49-F238E27FC236}">
                <a16:creationId xmlns:a16="http://schemas.microsoft.com/office/drawing/2014/main" xmlns="" id="{2B965604-0C79-43CE-8326-945E0DD0792B}"/>
              </a:ext>
            </a:extLst>
          </p:cNvPr>
          <p:cNvSpPr>
            <a:spLocks noGrp="1"/>
          </p:cNvSpPr>
          <p:nvPr>
            <p:ph type="sldNum" sz="quarter" idx="11"/>
          </p:nvPr>
        </p:nvSpPr>
        <p:spPr/>
        <p:txBody>
          <a:bodyPr/>
          <a:lstStyle/>
          <a:p>
            <a:pPr>
              <a:defRPr/>
            </a:pPr>
            <a:fld id="{8B629465-3478-4FBA-B663-BB09216006B8}" type="slidenum">
              <a:rPr lang="sl-SI" altLang="x-none" smtClean="0"/>
              <a:pPr>
                <a:defRPr/>
              </a:pPr>
              <a:t>6</a:t>
            </a:fld>
            <a:endParaRPr lang="sl-SI" altLang="x-none"/>
          </a:p>
        </p:txBody>
      </p:sp>
      <p:pic>
        <p:nvPicPr>
          <p:cNvPr id="5" name="Picture 4">
            <a:extLst>
              <a:ext uri="{FF2B5EF4-FFF2-40B4-BE49-F238E27FC236}">
                <a16:creationId xmlns:a16="http://schemas.microsoft.com/office/drawing/2014/main" xmlns="" id="{1433E7E0-B4F7-45BD-B127-623C9789FA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15609" y="476250"/>
            <a:ext cx="4939392" cy="3431062"/>
          </a:xfrm>
          <a:prstGeom prst="rect">
            <a:avLst/>
          </a:prstGeom>
        </p:spPr>
      </p:pic>
    </p:spTree>
    <p:extLst>
      <p:ext uri="{BB962C8B-B14F-4D97-AF65-F5344CB8AC3E}">
        <p14:creationId xmlns:p14="http://schemas.microsoft.com/office/powerpoint/2010/main" val="14095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D8026DF-E068-4E91-81ED-E46D12C5C504}"/>
              </a:ext>
            </a:extLst>
          </p:cNvPr>
          <p:cNvSpPr>
            <a:spLocks noGrp="1"/>
          </p:cNvSpPr>
          <p:nvPr>
            <p:ph idx="1"/>
          </p:nvPr>
        </p:nvSpPr>
        <p:spPr>
          <a:xfrm>
            <a:off x="457200" y="981075"/>
            <a:ext cx="5842992" cy="5400675"/>
          </a:xfrm>
        </p:spPr>
        <p:txBody>
          <a:bodyPr>
            <a:normAutofit fontScale="92500" lnSpcReduction="10000"/>
          </a:bodyPr>
          <a:lstStyle/>
          <a:p>
            <a:r>
              <a:rPr lang="en-US" dirty="0"/>
              <a:t>Hard X-Ray Undulators</a:t>
            </a:r>
          </a:p>
          <a:p>
            <a:pPr lvl="1"/>
            <a:r>
              <a:rPr lang="en-US" dirty="0"/>
              <a:t>Animatics Smart Motors (servo with integrated controller) with 100:1 gear boxes</a:t>
            </a:r>
          </a:p>
          <a:p>
            <a:pPr lvl="1"/>
            <a:r>
              <a:rPr lang="en-US" dirty="0"/>
              <a:t>AMO and </a:t>
            </a:r>
            <a:r>
              <a:rPr lang="en-US" dirty="0" err="1"/>
              <a:t>Fagor</a:t>
            </a:r>
            <a:r>
              <a:rPr lang="en-US" dirty="0"/>
              <a:t> linear absolute encoders</a:t>
            </a:r>
          </a:p>
          <a:p>
            <a:r>
              <a:rPr lang="en-US" dirty="0"/>
              <a:t>Phase Shifters (SXR and HXR)</a:t>
            </a:r>
          </a:p>
          <a:p>
            <a:pPr lvl="1"/>
            <a:r>
              <a:rPr lang="en-US" dirty="0"/>
              <a:t>HXR</a:t>
            </a:r>
          </a:p>
          <a:p>
            <a:pPr lvl="2"/>
            <a:r>
              <a:rPr lang="en-US" dirty="0"/>
              <a:t>Animatics Smart Motors (servo with integrated controller)</a:t>
            </a:r>
          </a:p>
          <a:p>
            <a:pPr lvl="2"/>
            <a:r>
              <a:rPr lang="en-US" dirty="0"/>
              <a:t>AMO linear absolute encoders</a:t>
            </a:r>
          </a:p>
          <a:p>
            <a:pPr lvl="1"/>
            <a:r>
              <a:rPr lang="en-US" dirty="0"/>
              <a:t>SXR</a:t>
            </a:r>
          </a:p>
          <a:p>
            <a:pPr lvl="2"/>
            <a:r>
              <a:rPr lang="en-US" dirty="0"/>
              <a:t>Aerotech motor and controller</a:t>
            </a:r>
          </a:p>
          <a:p>
            <a:pPr lvl="2"/>
            <a:r>
              <a:rPr lang="en-US" dirty="0"/>
              <a:t>Renishaw linear absolute encoders</a:t>
            </a:r>
          </a:p>
          <a:p>
            <a:endParaRPr lang="en-US" dirty="0"/>
          </a:p>
          <a:p>
            <a:r>
              <a:rPr lang="en-US" dirty="0"/>
              <a:t>All devices had end of travel limit switches</a:t>
            </a:r>
          </a:p>
          <a:p>
            <a:pPr lvl="1"/>
            <a:r>
              <a:rPr lang="en-US" dirty="0"/>
              <a:t>Some had end of travel kill switches </a:t>
            </a:r>
          </a:p>
          <a:p>
            <a:pPr marL="265113" lvl="1" indent="0">
              <a:buNone/>
            </a:pPr>
            <a:r>
              <a:rPr lang="en-US" dirty="0"/>
              <a:t>    (in line with Emergency-Stop push buttons)</a:t>
            </a:r>
            <a:endParaRPr lang="sl-SI" dirty="0"/>
          </a:p>
        </p:txBody>
      </p:sp>
      <p:sp>
        <p:nvSpPr>
          <p:cNvPr id="3" name="Title 2">
            <a:extLst>
              <a:ext uri="{FF2B5EF4-FFF2-40B4-BE49-F238E27FC236}">
                <a16:creationId xmlns:a16="http://schemas.microsoft.com/office/drawing/2014/main" xmlns="" id="{14ABEFE4-194C-4C0B-A1FA-A8F08BAD636F}"/>
              </a:ext>
            </a:extLst>
          </p:cNvPr>
          <p:cNvSpPr>
            <a:spLocks noGrp="1"/>
          </p:cNvSpPr>
          <p:nvPr>
            <p:ph type="title"/>
          </p:nvPr>
        </p:nvSpPr>
        <p:spPr/>
        <p:txBody>
          <a:bodyPr/>
          <a:lstStyle/>
          <a:p>
            <a:r>
              <a:rPr lang="en-US" dirty="0"/>
              <a:t>Motion components</a:t>
            </a:r>
            <a:endParaRPr lang="sl-SI" dirty="0"/>
          </a:p>
        </p:txBody>
      </p:sp>
      <p:sp>
        <p:nvSpPr>
          <p:cNvPr id="4" name="Slide Number Placeholder 3">
            <a:extLst>
              <a:ext uri="{FF2B5EF4-FFF2-40B4-BE49-F238E27FC236}">
                <a16:creationId xmlns:a16="http://schemas.microsoft.com/office/drawing/2014/main" xmlns="" id="{698D7084-F81A-49A5-8AAF-22B28E36550D}"/>
              </a:ext>
            </a:extLst>
          </p:cNvPr>
          <p:cNvSpPr>
            <a:spLocks noGrp="1"/>
          </p:cNvSpPr>
          <p:nvPr>
            <p:ph type="sldNum" sz="quarter" idx="11"/>
          </p:nvPr>
        </p:nvSpPr>
        <p:spPr/>
        <p:txBody>
          <a:bodyPr/>
          <a:lstStyle/>
          <a:p>
            <a:pPr>
              <a:defRPr/>
            </a:pPr>
            <a:fld id="{8B629465-3478-4FBA-B663-BB09216006B8}" type="slidenum">
              <a:rPr lang="sl-SI" altLang="x-none" smtClean="0"/>
              <a:pPr>
                <a:defRPr/>
              </a:pPr>
              <a:t>7</a:t>
            </a:fld>
            <a:endParaRPr lang="sl-SI" altLang="x-none"/>
          </a:p>
        </p:txBody>
      </p:sp>
      <p:pic>
        <p:nvPicPr>
          <p:cNvPr id="5" name="Picture 4">
            <a:extLst>
              <a:ext uri="{FF2B5EF4-FFF2-40B4-BE49-F238E27FC236}">
                <a16:creationId xmlns:a16="http://schemas.microsoft.com/office/drawing/2014/main" xmlns="" id="{E044DCA2-6EE5-4F05-9981-BC3926C1D9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97609" y="1220865"/>
            <a:ext cx="2745100" cy="4921093"/>
          </a:xfrm>
          <a:prstGeom prst="rect">
            <a:avLst/>
          </a:prstGeom>
        </p:spPr>
      </p:pic>
    </p:spTree>
    <p:extLst>
      <p:ext uri="{BB962C8B-B14F-4D97-AF65-F5344CB8AC3E}">
        <p14:creationId xmlns:p14="http://schemas.microsoft.com/office/powerpoint/2010/main" val="354183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AD20FA0-8BC1-473E-A8D9-82E322E6E985}"/>
              </a:ext>
            </a:extLst>
          </p:cNvPr>
          <p:cNvPicPr>
            <a:picLocks noGrp="1"/>
          </p:cNvPicPr>
          <p:nvPr>
            <p:ph idx="1"/>
          </p:nvPr>
        </p:nvPicPr>
        <p:blipFill>
          <a:blip r:embed="rId2" cstate="screen">
            <a:extLst>
              <a:ext uri="{28A0092B-C50C-407E-A947-70E740481C1C}">
                <a14:useLocalDpi xmlns:a14="http://schemas.microsoft.com/office/drawing/2010/main"/>
              </a:ext>
            </a:extLst>
          </a:blip>
          <a:stretch/>
        </p:blipFill>
        <p:spPr>
          <a:xfrm>
            <a:off x="120595" y="1140610"/>
            <a:ext cx="8902808" cy="4896544"/>
          </a:xfrm>
          <a:prstGeom prst="rect">
            <a:avLst/>
          </a:prstGeom>
          <a:ln>
            <a:noFill/>
          </a:ln>
        </p:spPr>
      </p:pic>
      <p:pic>
        <p:nvPicPr>
          <p:cNvPr id="6" name="Picture 5">
            <a:extLst>
              <a:ext uri="{FF2B5EF4-FFF2-40B4-BE49-F238E27FC236}">
                <a16:creationId xmlns:a16="http://schemas.microsoft.com/office/drawing/2014/main" xmlns="" id="{4ABA9520-465D-4B39-9A97-8496E83E9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494" y="1133075"/>
            <a:ext cx="7375011" cy="48366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xmlns="" id="{2269DE6E-D9D0-43EC-96FE-2F889369166F}"/>
              </a:ext>
            </a:extLst>
          </p:cNvPr>
          <p:cNvSpPr>
            <a:spLocks noGrp="1"/>
          </p:cNvSpPr>
          <p:nvPr>
            <p:ph type="title"/>
          </p:nvPr>
        </p:nvSpPr>
        <p:spPr/>
        <p:txBody>
          <a:bodyPr/>
          <a:lstStyle/>
          <a:p>
            <a:r>
              <a:rPr lang="en-US" dirty="0"/>
              <a:t>Undulator lines</a:t>
            </a:r>
            <a:endParaRPr lang="sl-SI" dirty="0"/>
          </a:p>
        </p:txBody>
      </p:sp>
      <p:sp>
        <p:nvSpPr>
          <p:cNvPr id="4" name="Slide Number Placeholder 3">
            <a:extLst>
              <a:ext uri="{FF2B5EF4-FFF2-40B4-BE49-F238E27FC236}">
                <a16:creationId xmlns:a16="http://schemas.microsoft.com/office/drawing/2014/main" xmlns="" id="{E79421D6-37C1-461D-A248-B942035CE216}"/>
              </a:ext>
            </a:extLst>
          </p:cNvPr>
          <p:cNvSpPr>
            <a:spLocks noGrp="1"/>
          </p:cNvSpPr>
          <p:nvPr>
            <p:ph type="sldNum" sz="quarter" idx="11"/>
          </p:nvPr>
        </p:nvSpPr>
        <p:spPr/>
        <p:txBody>
          <a:bodyPr/>
          <a:lstStyle/>
          <a:p>
            <a:pPr>
              <a:defRPr/>
            </a:pPr>
            <a:fld id="{8B629465-3478-4FBA-B663-BB09216006B8}" type="slidenum">
              <a:rPr lang="sl-SI" altLang="x-none" smtClean="0"/>
              <a:pPr>
                <a:defRPr/>
              </a:pPr>
              <a:t>8</a:t>
            </a:fld>
            <a:endParaRPr lang="sl-SI" altLang="x-none"/>
          </a:p>
        </p:txBody>
      </p:sp>
    </p:spTree>
    <p:extLst>
      <p:ext uri="{BB962C8B-B14F-4D97-AF65-F5344CB8AC3E}">
        <p14:creationId xmlns:p14="http://schemas.microsoft.com/office/powerpoint/2010/main" val="8124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783C3DB-F593-4D35-A420-38AC20A0EE32}"/>
              </a:ext>
            </a:extLst>
          </p:cNvPr>
          <p:cNvSpPr>
            <a:spLocks noGrp="1"/>
          </p:cNvSpPr>
          <p:nvPr>
            <p:ph idx="1"/>
          </p:nvPr>
        </p:nvSpPr>
        <p:spPr/>
        <p:txBody>
          <a:bodyPr>
            <a:normAutofit/>
          </a:bodyPr>
          <a:lstStyle/>
          <a:p>
            <a:r>
              <a:rPr lang="en-US" dirty="0"/>
              <a:t>Rotary absolute encoders loose position on power cycle</a:t>
            </a:r>
          </a:p>
          <a:p>
            <a:pPr lvl="1"/>
            <a:r>
              <a:rPr lang="en-US" dirty="0"/>
              <a:t>Solution: additional battery boxes, that provide auxiliary power when the main controller is powered off. </a:t>
            </a:r>
          </a:p>
          <a:p>
            <a:r>
              <a:rPr lang="en-US" dirty="0"/>
              <a:t>Commutation angle calculated from absolute encoder readback</a:t>
            </a:r>
          </a:p>
          <a:p>
            <a:pPr lvl="1"/>
            <a:r>
              <a:rPr lang="en-US" dirty="0"/>
              <a:t>Solution: Motion controller vendor fixed the firmware</a:t>
            </a:r>
          </a:p>
          <a:p>
            <a:r>
              <a:rPr lang="en-US" dirty="0"/>
              <a:t>Synchronizing 4 motors with individual controllers</a:t>
            </a:r>
          </a:p>
          <a:p>
            <a:pPr lvl="1"/>
            <a:r>
              <a:rPr lang="en-US" dirty="0"/>
              <a:t>Solution: Synchronize over CAN bus with on controller programing (one program for all 4 motors, actions differs by CAN address)</a:t>
            </a:r>
          </a:p>
          <a:p>
            <a:r>
              <a:rPr lang="en-US" dirty="0"/>
              <a:t>Closing the loop between absolute encoders and motors that only accept incremental encoders</a:t>
            </a:r>
          </a:p>
          <a:p>
            <a:pPr lvl="1"/>
            <a:r>
              <a:rPr lang="en-US" dirty="0"/>
              <a:t>Solution: Closed loop in higher level control system (EPICS)</a:t>
            </a:r>
            <a:endParaRPr lang="sl-SI" dirty="0"/>
          </a:p>
        </p:txBody>
      </p:sp>
      <p:sp>
        <p:nvSpPr>
          <p:cNvPr id="3" name="Title 2">
            <a:extLst>
              <a:ext uri="{FF2B5EF4-FFF2-40B4-BE49-F238E27FC236}">
                <a16:creationId xmlns:a16="http://schemas.microsoft.com/office/drawing/2014/main" xmlns="" id="{5C38BAC8-BC3F-4424-B64E-2E2BC472C611}"/>
              </a:ext>
            </a:extLst>
          </p:cNvPr>
          <p:cNvSpPr>
            <a:spLocks noGrp="1"/>
          </p:cNvSpPr>
          <p:nvPr>
            <p:ph type="title"/>
          </p:nvPr>
        </p:nvSpPr>
        <p:spPr/>
        <p:txBody>
          <a:bodyPr/>
          <a:lstStyle/>
          <a:p>
            <a:r>
              <a:rPr lang="en-US" dirty="0"/>
              <a:t>Challenges</a:t>
            </a:r>
            <a:endParaRPr lang="sl-SI" dirty="0"/>
          </a:p>
        </p:txBody>
      </p:sp>
      <p:sp>
        <p:nvSpPr>
          <p:cNvPr id="4" name="Slide Number Placeholder 3">
            <a:extLst>
              <a:ext uri="{FF2B5EF4-FFF2-40B4-BE49-F238E27FC236}">
                <a16:creationId xmlns:a16="http://schemas.microsoft.com/office/drawing/2014/main" xmlns="" id="{EFCF3427-E468-4357-927F-888AB53BA601}"/>
              </a:ext>
            </a:extLst>
          </p:cNvPr>
          <p:cNvSpPr>
            <a:spLocks noGrp="1"/>
          </p:cNvSpPr>
          <p:nvPr>
            <p:ph type="sldNum" sz="quarter" idx="11"/>
          </p:nvPr>
        </p:nvSpPr>
        <p:spPr/>
        <p:txBody>
          <a:bodyPr/>
          <a:lstStyle/>
          <a:p>
            <a:pPr>
              <a:defRPr/>
            </a:pPr>
            <a:fld id="{8B629465-3478-4FBA-B663-BB09216006B8}" type="slidenum">
              <a:rPr lang="sl-SI" altLang="x-none" smtClean="0"/>
              <a:pPr>
                <a:defRPr/>
              </a:pPr>
              <a:t>9</a:t>
            </a:fld>
            <a:endParaRPr lang="sl-SI" altLang="x-none"/>
          </a:p>
        </p:txBody>
      </p:sp>
    </p:spTree>
    <p:extLst>
      <p:ext uri="{BB962C8B-B14F-4D97-AF65-F5344CB8AC3E}">
        <p14:creationId xmlns:p14="http://schemas.microsoft.com/office/powerpoint/2010/main" val="251494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Cosylab_template_MS2007">
  <a:themeElements>
    <a:clrScheme name="Custom 2">
      <a:dk1>
        <a:sysClr val="windowText" lastClr="000000"/>
      </a:dk1>
      <a:lt1>
        <a:sysClr val="window" lastClr="FFFFFF"/>
      </a:lt1>
      <a:dk2>
        <a:srgbClr val="EE2E24"/>
      </a:dk2>
      <a:lt2>
        <a:srgbClr val="A1A1A1"/>
      </a:lt2>
      <a:accent1>
        <a:srgbClr val="595959"/>
      </a:accent1>
      <a:accent2>
        <a:srgbClr val="A3140D"/>
      </a:accent2>
      <a:accent3>
        <a:srgbClr val="9BBB59"/>
      </a:accent3>
      <a:accent4>
        <a:srgbClr val="8064A2"/>
      </a:accent4>
      <a:accent5>
        <a:srgbClr val="4BACC6"/>
      </a:accent5>
      <a:accent6>
        <a:srgbClr val="F79646"/>
      </a:accent6>
      <a:hlink>
        <a:srgbClr val="0000FF"/>
      </a:hlink>
      <a:folHlink>
        <a:srgbClr val="800080"/>
      </a:folHlink>
    </a:clrScheme>
    <a:fontScheme name="CSL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sylab_template_MS97-2003.pot [Compatibility Mode]" id="{8E3B04DC-E63E-4ECF-8591-A28773798975}" vid="{97D58809-07E0-4F25-BA09-074301858A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CSL-QM-PRES-T-00_General_Presentation</Template>
  <TotalTime>352</TotalTime>
  <Words>826</Words>
  <Application>Microsoft Office PowerPoint</Application>
  <PresentationFormat>On-screen Show (4:3)</PresentationFormat>
  <Paragraphs>149</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Wingdings</vt:lpstr>
      <vt:lpstr>Wingdings 2</vt:lpstr>
      <vt:lpstr>Cosylab_template_MS2007</vt:lpstr>
      <vt:lpstr>Motion Control System For LCLS-II</vt:lpstr>
      <vt:lpstr>PowerPoint Presentation</vt:lpstr>
      <vt:lpstr>LCLS-II Undulators</vt:lpstr>
      <vt:lpstr>Cosylab Responsibilities </vt:lpstr>
      <vt:lpstr>Cosylab Responsibilities (contd.)</vt:lpstr>
      <vt:lpstr>Motion components</vt:lpstr>
      <vt:lpstr>Motion components</vt:lpstr>
      <vt:lpstr>Undulator lines</vt:lpstr>
      <vt:lpstr>Challenges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COSYLAB</dc:title>
  <dc:creator>Žiga Oven</dc:creator>
  <cp:lastModifiedBy>Miroslav Pavleski</cp:lastModifiedBy>
  <cp:revision>46</cp:revision>
  <dcterms:created xsi:type="dcterms:W3CDTF">2019-10-03T09:30:10Z</dcterms:created>
  <dcterms:modified xsi:type="dcterms:W3CDTF">2019-10-05T13:16:59Z</dcterms:modified>
</cp:coreProperties>
</file>