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964" r:id="rId1"/>
  </p:sldMasterIdLst>
  <p:notesMasterIdLst>
    <p:notesMasterId r:id="rId4"/>
  </p:notesMasterIdLst>
  <p:handoutMasterIdLst>
    <p:handoutMasterId r:id="rId5"/>
  </p:handoutMasterIdLst>
  <p:sldIdLst>
    <p:sldId id="331" r:id="rId2"/>
    <p:sldId id="332" r:id="rId3"/>
  </p:sldIdLst>
  <p:sldSz cx="9144000" cy="6858000" type="screen4x3"/>
  <p:notesSz cx="6794500" cy="9931400"/>
  <p:defaultTextStyle>
    <a:defPPr>
      <a:defRPr lang="de-CH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ヒラギノ角ゴ Pro W3" charset="0"/>
        <a:cs typeface="ヒラギノ角ゴ Pro W3" charset="0"/>
      </a:defRPr>
    </a:lvl9pPr>
  </p:defaultTextStyle>
  <p:extLst>
    <p:ext uri="{521415D9-36F7-43E2-AB2F-B90AF26B5E84}">
      <p14:sectionLst xmlns:p14="http://schemas.microsoft.com/office/powerpoint/2010/main">
        <p14:section name="Standardabschnitt" id="{AE7857C0-2D20-4703-8FB6-39B300EF5577}">
          <p14:sldIdLst>
            <p14:sldId id="331"/>
            <p14:sldId id="33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890">
          <p15:clr>
            <a:srgbClr val="A4A3A4"/>
          </p15:clr>
        </p15:guide>
        <p15:guide id="2" orient="horz" pos="845">
          <p15:clr>
            <a:srgbClr val="A4A3A4"/>
          </p15:clr>
        </p15:guide>
        <p15:guide id="3" orient="horz" pos="3793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187">
          <p15:clr>
            <a:srgbClr val="A4A3A4"/>
          </p15:clr>
        </p15:guide>
        <p15:guide id="6" orient="horz" pos="504">
          <p15:clr>
            <a:srgbClr val="A4A3A4"/>
          </p15:clr>
        </p15:guide>
        <p15:guide id="7" orient="horz" pos="4156">
          <p15:clr>
            <a:srgbClr val="A4A3A4"/>
          </p15:clr>
        </p15:guide>
        <p15:guide id="8" orient="horz">
          <p15:clr>
            <a:srgbClr val="A4A3A4"/>
          </p15:clr>
        </p15:guide>
        <p15:guide id="9" pos="657">
          <p15:clr>
            <a:srgbClr val="A4A3A4"/>
          </p15:clr>
        </p15:guide>
        <p15:guide id="10" pos="5534">
          <p15:clr>
            <a:srgbClr val="A4A3A4"/>
          </p15:clr>
        </p15:guide>
        <p15:guide id="11" pos="521">
          <p15:clr>
            <a:srgbClr val="A4A3A4"/>
          </p15:clr>
        </p15:guide>
        <p15:guide id="12" pos="453">
          <p15:clr>
            <a:srgbClr val="A4A3A4"/>
          </p15:clr>
        </p15:guide>
        <p15:guide id="13" pos="1315">
          <p15:clr>
            <a:srgbClr val="A4A3A4"/>
          </p15:clr>
        </p15:guide>
        <p15:guide id="14" pos="3039">
          <p15:clr>
            <a:srgbClr val="A4A3A4"/>
          </p15:clr>
        </p15:guide>
        <p15:guide id="15" pos="3152">
          <p15:clr>
            <a:srgbClr val="A4A3A4"/>
          </p15:clr>
        </p15:guide>
        <p15:guide id="16" pos="573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00"/>
    <a:srgbClr val="FFFFFF"/>
    <a:srgbClr val="808080"/>
    <a:srgbClr val="000000"/>
    <a:srgbClr val="FDCA00"/>
    <a:srgbClr val="EF5B00"/>
    <a:srgbClr val="C50006"/>
    <a:srgbClr val="7C204E"/>
    <a:srgbClr val="003B6E"/>
    <a:srgbClr val="1974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58" autoAdjust="0"/>
    <p:restoredTop sz="91908" autoAdjust="0"/>
  </p:normalViewPr>
  <p:slideViewPr>
    <p:cSldViewPr snapToObjects="1">
      <p:cViewPr>
        <p:scale>
          <a:sx n="150" d="100"/>
          <a:sy n="150" d="100"/>
        </p:scale>
        <p:origin x="466" y="883"/>
      </p:cViewPr>
      <p:guideLst>
        <p:guide orient="horz" pos="890"/>
        <p:guide orient="horz" pos="845"/>
        <p:guide orient="horz" pos="3793"/>
        <p:guide orient="horz" pos="1117"/>
        <p:guide orient="horz" pos="187"/>
        <p:guide orient="horz" pos="504"/>
        <p:guide orient="horz" pos="4156"/>
        <p:guide orient="horz"/>
        <p:guide pos="657"/>
        <p:guide pos="5534"/>
        <p:guide pos="521"/>
        <p:guide pos="453"/>
        <p:guide pos="1315"/>
        <p:guide pos="3039"/>
        <p:guide pos="3152"/>
        <p:guide pos="5738"/>
      </p:guideLst>
    </p:cSldViewPr>
  </p:slideViewPr>
  <p:outlineViewPr>
    <p:cViewPr>
      <p:scale>
        <a:sx n="33" d="100"/>
        <a:sy n="33" d="100"/>
      </p:scale>
      <p:origin x="0" y="-18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115" d="100"/>
          <a:sy n="115" d="100"/>
        </p:scale>
        <p:origin x="-4932" y="-108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t" anchorCtr="0" compatLnSpc="1">
            <a:prstTxWarp prst="textNoShape">
              <a:avLst/>
            </a:prstTxWarp>
          </a:bodyPr>
          <a:lstStyle>
            <a:lvl1pPr defTabSz="955672">
              <a:spcBef>
                <a:spcPct val="0"/>
              </a:spcBef>
              <a:defRPr sz="1200" baseline="30000">
                <a:latin typeface="Times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GB" dirty="0">
              <a:latin typeface="+mn-lt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4" y="0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t" anchorCtr="0" compatLnSpc="1">
            <a:prstTxWarp prst="textNoShape">
              <a:avLst/>
            </a:prstTxWarp>
          </a:bodyPr>
          <a:lstStyle>
            <a:lvl1pPr algn="r" defTabSz="955672">
              <a:spcBef>
                <a:spcPct val="0"/>
              </a:spcBef>
              <a:defRPr sz="1200" baseline="30000">
                <a:latin typeface="Times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GB" dirty="0">
              <a:latin typeface="+mn-lt"/>
            </a:endParaRPr>
          </a:p>
        </p:txBody>
      </p:sp>
      <p:sp>
        <p:nvSpPr>
          <p:cNvPr id="1187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4393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b" anchorCtr="0" compatLnSpc="1">
            <a:prstTxWarp prst="textNoShape">
              <a:avLst/>
            </a:prstTxWarp>
          </a:bodyPr>
          <a:lstStyle>
            <a:lvl1pPr defTabSz="955672">
              <a:spcBef>
                <a:spcPct val="0"/>
              </a:spcBef>
              <a:defRPr sz="1200" baseline="30000">
                <a:latin typeface="Times" charset="0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en-GB" dirty="0">
              <a:latin typeface="+mn-lt"/>
            </a:endParaRPr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4" y="9434393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b" anchorCtr="0" compatLnSpc="1">
            <a:prstTxWarp prst="textNoShape">
              <a:avLst/>
            </a:prstTxWarp>
          </a:bodyPr>
          <a:lstStyle>
            <a:lvl1pPr algn="r" defTabSz="955672">
              <a:spcBef>
                <a:spcPct val="0"/>
              </a:spcBef>
              <a:defRPr sz="1200" baseline="30000">
                <a:latin typeface="Times" charset="0"/>
              </a:defRPr>
            </a:lvl1pPr>
          </a:lstStyle>
          <a:p>
            <a:pPr>
              <a:defRPr/>
            </a:pPr>
            <a:fld id="{630A188E-C926-984B-863C-48B251A81B15}" type="slidenum">
              <a:rPr lang="en-GB">
                <a:latin typeface="+mn-lt"/>
              </a:rPr>
              <a:pPr>
                <a:defRPr/>
              </a:pPr>
              <a:t>‹#›</a:t>
            </a:fld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59942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t" anchorCtr="0" compatLnSpc="1">
            <a:prstTxWarp prst="textNoShape">
              <a:avLst/>
            </a:prstTxWarp>
          </a:bodyPr>
          <a:lstStyle>
            <a:lvl1pPr defTabSz="955672">
              <a:spcBef>
                <a:spcPct val="0"/>
              </a:spcBef>
              <a:defRPr sz="1000" baseline="0">
                <a:latin typeface="+mn-lt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4" y="0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t" anchorCtr="0" compatLnSpc="1">
            <a:prstTxWarp prst="textNoShape">
              <a:avLst/>
            </a:prstTxWarp>
          </a:bodyPr>
          <a:lstStyle>
            <a:lvl1pPr algn="r" defTabSz="955672">
              <a:spcBef>
                <a:spcPct val="0"/>
              </a:spcBef>
              <a:defRPr sz="1000" baseline="0">
                <a:latin typeface="+mn-lt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631" y="4718072"/>
            <a:ext cx="4981238" cy="4467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</a:t>
            </a:r>
            <a:r>
              <a:rPr lang="de-DE" noProof="0" dirty="0" smtClean="0"/>
              <a:t>Ebene</a:t>
            </a:r>
          </a:p>
          <a:p>
            <a:pPr lvl="5"/>
            <a:r>
              <a:rPr lang="de-DE" noProof="0" dirty="0" smtClean="0"/>
              <a:t>Sechste Ebene</a:t>
            </a:r>
          </a:p>
          <a:p>
            <a:pPr lvl="6"/>
            <a:r>
              <a:rPr lang="de-DE" noProof="0" dirty="0" smtClean="0"/>
              <a:t>Siebte Ebene</a:t>
            </a:r>
          </a:p>
          <a:p>
            <a:pPr lvl="7"/>
            <a:r>
              <a:rPr lang="de-DE" noProof="0" dirty="0" smtClean="0"/>
              <a:t>Achte Ebene</a:t>
            </a:r>
          </a:p>
          <a:p>
            <a:pPr lvl="8"/>
            <a:r>
              <a:rPr lang="de-DE" noProof="0" dirty="0" smtClean="0"/>
              <a:t>Neunte Ebene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4393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b" anchorCtr="0" compatLnSpc="1">
            <a:prstTxWarp prst="textNoShape">
              <a:avLst/>
            </a:prstTxWarp>
          </a:bodyPr>
          <a:lstStyle>
            <a:lvl1pPr defTabSz="955672">
              <a:spcBef>
                <a:spcPct val="0"/>
              </a:spcBef>
              <a:defRPr sz="1000" baseline="0">
                <a:latin typeface="+mn-lt"/>
                <a:ea typeface="ヒラギノ角ゴ Pro W3" charset="-128"/>
                <a:cs typeface="ヒラギノ角ゴ Pro W3" charset="-128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4" y="9434393"/>
            <a:ext cx="2944807" cy="497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1" tIns="47782" rIns="95561" bIns="47782" numCol="1" anchor="b" anchorCtr="0" compatLnSpc="1">
            <a:prstTxWarp prst="textNoShape">
              <a:avLst/>
            </a:prstTxWarp>
          </a:bodyPr>
          <a:lstStyle>
            <a:lvl1pPr algn="r" defTabSz="955672">
              <a:spcBef>
                <a:spcPct val="0"/>
              </a:spcBef>
              <a:defRPr sz="1000" baseline="0">
                <a:latin typeface="+mn-lt"/>
              </a:defRPr>
            </a:lvl1pPr>
          </a:lstStyle>
          <a:p>
            <a:pPr>
              <a:defRPr/>
            </a:pPr>
            <a:fld id="{EC696245-F065-0B47-B74E-D5003861FD61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61473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90488" indent="-90488" algn="l" rtl="0" eaLnBrk="0" fontAlgn="base" hangingPunct="0">
      <a:spcBef>
        <a:spcPts val="0"/>
      </a:spcBef>
      <a:spcAft>
        <a:spcPct val="0"/>
      </a:spcAft>
      <a:buFont typeface="Arial" panose="020B0604020202020204" pitchFamily="34" charset="0"/>
      <a:buChar char="•"/>
      <a:defRPr sz="1000" kern="1200" baseline="0">
        <a:solidFill>
          <a:schemeClr val="tx1"/>
        </a:solidFill>
        <a:latin typeface="+mn-lt"/>
        <a:ea typeface="ヒラギノ角ゴ Pro W3" pitchFamily="-108" charset="-128"/>
        <a:cs typeface="ヒラギノ角ゴ Pro W3" pitchFamily="-108" charset="-128"/>
      </a:defRPr>
    </a:lvl1pPr>
    <a:lvl2pPr marL="180975" indent="-92075" algn="l" rtl="0" eaLnBrk="0" fontAlgn="base" hangingPunct="0">
      <a:spcBef>
        <a:spcPts val="0"/>
      </a:spcBef>
      <a:spcAft>
        <a:spcPct val="0"/>
      </a:spcAft>
      <a:buFont typeface="Symbol" panose="05050102010706020507" pitchFamily="18" charset="2"/>
      <a:buChar char="-"/>
      <a:defRPr sz="1000" kern="1200" baseline="0">
        <a:solidFill>
          <a:schemeClr val="tx1"/>
        </a:solidFill>
        <a:latin typeface="+mn-lt"/>
        <a:ea typeface="ヒラギノ角ゴ Pro W3" charset="-128"/>
        <a:cs typeface="ヒラギノ角ゴ Pro W3" charset="0"/>
      </a:defRPr>
    </a:lvl2pPr>
    <a:lvl3pPr marL="266700" indent="-85725" algn="l" rtl="0" eaLnBrk="0" fontAlgn="base" hangingPunct="0">
      <a:spcBef>
        <a:spcPts val="0"/>
      </a:spcBef>
      <a:spcAft>
        <a:spcPct val="0"/>
      </a:spcAft>
      <a:buFont typeface="Symbol" panose="05050102010706020507" pitchFamily="18" charset="2"/>
      <a:buChar char="-"/>
      <a:defRPr sz="1000" kern="1200" baseline="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3pPr>
    <a:lvl4pPr marL="357188" indent="-90488" algn="l" rtl="0" eaLnBrk="0" fontAlgn="base" hangingPunct="0">
      <a:spcBef>
        <a:spcPts val="0"/>
      </a:spcBef>
      <a:spcAft>
        <a:spcPct val="0"/>
      </a:spcAft>
      <a:buFont typeface="Symbol" panose="05050102010706020507" pitchFamily="18" charset="2"/>
      <a:buChar char="-"/>
      <a:defRPr sz="1000" kern="1200" baseline="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4pPr>
    <a:lvl5pPr marL="447675" indent="-90488" algn="l" rtl="0" eaLnBrk="0" fontAlgn="base" hangingPunct="0">
      <a:spcBef>
        <a:spcPts val="0"/>
      </a:spcBef>
      <a:spcAft>
        <a:spcPct val="0"/>
      </a:spcAft>
      <a:buFont typeface="Symbol" panose="05050102010706020507" pitchFamily="18" charset="2"/>
      <a:buChar char="-"/>
      <a:defRPr sz="1000" kern="1200" baseline="0">
        <a:solidFill>
          <a:schemeClr val="tx1"/>
        </a:solidFill>
        <a:latin typeface="+mn-lt"/>
        <a:ea typeface="ヒラギノ角ゴ Pro W3" pitchFamily="-112" charset="-128"/>
        <a:cs typeface="ＭＳ Ｐゴシック" charset="0"/>
      </a:defRPr>
    </a:lvl5pPr>
    <a:lvl6pPr marL="538163" indent="-90488" algn="l" defTabSz="457200" rtl="0" eaLnBrk="1" latinLnBrk="0" hangingPunct="1">
      <a:buFont typeface="Symbol" panose="05050102010706020507" pitchFamily="18" charset="2"/>
      <a:buChar char="-"/>
      <a:defRPr sz="1000" kern="1200" baseline="0">
        <a:solidFill>
          <a:schemeClr val="tx1"/>
        </a:solidFill>
        <a:latin typeface="+mn-lt"/>
        <a:ea typeface="+mn-ea"/>
        <a:cs typeface="Arial" panose="020B0604020202020204" pitchFamily="34" charset="0"/>
      </a:defRPr>
    </a:lvl6pPr>
    <a:lvl7pPr marL="628650" indent="-90488" algn="l" defTabSz="457200" rtl="0" eaLnBrk="1" latinLnBrk="0" hangingPunct="1">
      <a:buFont typeface="Symbol" panose="05050102010706020507" pitchFamily="18" charset="2"/>
      <a:buChar char="-"/>
      <a:defRPr sz="1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7pPr>
    <a:lvl8pPr marL="719138" indent="-90488" algn="l" defTabSz="457200" rtl="0" eaLnBrk="1" latinLnBrk="0" hangingPunct="1">
      <a:buFont typeface="Symbol" panose="05050102010706020507" pitchFamily="18" charset="2"/>
      <a:buChar char="-"/>
      <a:defRPr sz="1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8pPr>
    <a:lvl9pPr marL="806450" indent="-88900" algn="l" defTabSz="457200" rtl="0" eaLnBrk="1" latinLnBrk="0" hangingPunct="1">
      <a:buFont typeface="Symbol" panose="05050102010706020507" pitchFamily="18" charset="2"/>
      <a:buChar char="-"/>
      <a:defRPr sz="1000" kern="1200">
        <a:solidFill>
          <a:schemeClr val="tx1"/>
        </a:solidFill>
        <a:latin typeface="+mn-lt"/>
        <a:ea typeface="+mn-ea"/>
        <a:cs typeface="Arial" panose="020B0604020202020204" pitchFamily="34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U:\20160506_PSI_Luftbild_0292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36" b="7666"/>
          <a:stretch/>
        </p:blipFill>
        <p:spPr bwMode="auto">
          <a:xfrm>
            <a:off x="2642401" y="282698"/>
            <a:ext cx="5674015" cy="3361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Rectangle 8"/>
          <p:cNvSpPr>
            <a:spLocks noGrp="1" noChangeArrowheads="1"/>
          </p:cNvSpPr>
          <p:nvPr>
            <p:ph type="title" hasCustomPrompt="1"/>
          </p:nvPr>
        </p:nvSpPr>
        <p:spPr>
          <a:xfrm>
            <a:off x="814387" y="4572000"/>
            <a:ext cx="7969249" cy="1388939"/>
          </a:xfrm>
        </p:spPr>
        <p:txBody>
          <a:bodyPr/>
          <a:lstStyle>
            <a:lvl1pPr>
              <a:defRPr sz="3000">
                <a:solidFill>
                  <a:srgbClr val="686868"/>
                </a:solidFill>
                <a:latin typeface="Georgia" charset="0"/>
                <a:ea typeface="ヒラギノ角ゴ Pro W3" charset="0"/>
              </a:defRPr>
            </a:lvl1pPr>
          </a:lstStyle>
          <a:p>
            <a:pPr lvl="0"/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69649" name="Rectangle 17"/>
          <p:cNvSpPr>
            <a:spLocks noGrp="1" noChangeArrowheads="1"/>
          </p:cNvSpPr>
          <p:nvPr>
            <p:ph type="subTitle" sz="quarter" idx="1" hasCustomPrompt="1"/>
          </p:nvPr>
        </p:nvSpPr>
        <p:spPr bwMode="auto">
          <a:xfrm>
            <a:off x="814388" y="4140000"/>
            <a:ext cx="7969249" cy="364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>
              <a:buNone/>
              <a:defRPr sz="1800" b="1">
                <a:solidFill>
                  <a:srgbClr val="969696"/>
                </a:solidFill>
                <a:ea typeface="ヒラギノ角ゴ Pro W3" charset="0"/>
              </a:defRPr>
            </a:lvl1pPr>
          </a:lstStyle>
          <a:p>
            <a:pPr lvl="0"/>
            <a:r>
              <a:rPr lang="en-GB" noProof="0" dirty="0" smtClean="0"/>
              <a:t>Edit subtitle master style sheet by clicking on it</a:t>
            </a:r>
            <a:endParaRPr lang="en-GB" noProof="0" dirty="0"/>
          </a:p>
        </p:txBody>
      </p:sp>
      <p:sp>
        <p:nvSpPr>
          <p:cNvPr id="9" name="Rechteck 8"/>
          <p:cNvSpPr/>
          <p:nvPr userDrawn="1"/>
        </p:nvSpPr>
        <p:spPr bwMode="auto">
          <a:xfrm>
            <a:off x="-2" y="282698"/>
            <a:ext cx="2534400" cy="3362326"/>
          </a:xfrm>
          <a:prstGeom prst="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de-DE" sz="2400" dirty="0">
              <a:ln>
                <a:solidFill>
                  <a:srgbClr val="FFFFFF"/>
                </a:solidFill>
              </a:ln>
              <a:latin typeface="Times" charset="0"/>
            </a:endParaRPr>
          </a:p>
        </p:txBody>
      </p:sp>
      <p:pic>
        <p:nvPicPr>
          <p:cNvPr id="12" name="Bild 24" descr="PSI-Logo_narrow_30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0263" y="548680"/>
            <a:ext cx="12192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hteck 1"/>
          <p:cNvSpPr>
            <a:spLocks noChangeArrowheads="1"/>
          </p:cNvSpPr>
          <p:nvPr userDrawn="1"/>
        </p:nvSpPr>
        <p:spPr bwMode="auto">
          <a:xfrm>
            <a:off x="5292080" y="3412620"/>
            <a:ext cx="3024336" cy="232404"/>
          </a:xfrm>
          <a:prstGeom prst="rect">
            <a:avLst/>
          </a:prstGeom>
          <a:solidFill>
            <a:schemeClr val="bg1">
              <a:alpha val="74117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ctr">
              <a:spcBef>
                <a:spcPct val="0"/>
              </a:spcBef>
            </a:pPr>
            <a:r>
              <a:rPr lang="de-CH" sz="1100" b="1" i="0" kern="0" spc="30" dirty="0" smtClean="0">
                <a:solidFill>
                  <a:srgbClr val="505150"/>
                </a:solidFill>
                <a:latin typeface="+mn-lt"/>
                <a:cs typeface="Arial" charset="0"/>
              </a:rPr>
              <a:t>WIR SCHAFFEN WISSEN – HEUTE FÜR MORGEN</a:t>
            </a:r>
            <a:endParaRPr lang="de-CH" sz="1100" b="1" i="0" kern="0" spc="30" dirty="0">
              <a:solidFill>
                <a:srgbClr val="505150"/>
              </a:solidFill>
              <a:latin typeface="+mn-lt"/>
              <a:cs typeface="Arial" charset="0"/>
            </a:endParaRPr>
          </a:p>
        </p:txBody>
      </p:sp>
      <p:sp>
        <p:nvSpPr>
          <p:cNvPr id="14" name="Rechteck 13"/>
          <p:cNvSpPr/>
          <p:nvPr userDrawn="1"/>
        </p:nvSpPr>
        <p:spPr bwMode="auto">
          <a:xfrm>
            <a:off x="8424000" y="282698"/>
            <a:ext cx="720000" cy="3362326"/>
          </a:xfrm>
          <a:prstGeom prst="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spcBef>
                <a:spcPct val="0"/>
              </a:spcBef>
              <a:defRPr/>
            </a:pPr>
            <a:endParaRPr lang="de-DE" sz="2400" dirty="0">
              <a:ln>
                <a:solidFill>
                  <a:srgbClr val="FFFFFF"/>
                </a:solidFill>
              </a:ln>
              <a:latin typeface="Times" charset="0"/>
            </a:endParaRPr>
          </a:p>
        </p:txBody>
      </p:sp>
      <p:sp>
        <p:nvSpPr>
          <p:cNvPr id="15" name="Rechteck 15"/>
          <p:cNvSpPr>
            <a:spLocks noChangeArrowheads="1"/>
          </p:cNvSpPr>
          <p:nvPr userDrawn="1"/>
        </p:nvSpPr>
        <p:spPr bwMode="auto">
          <a:xfrm>
            <a:off x="828000" y="6138863"/>
            <a:ext cx="720725" cy="719137"/>
          </a:xfrm>
          <a:prstGeom prst="rect">
            <a:avLst/>
          </a:prstGeom>
          <a:solidFill>
            <a:srgbClr val="B9B9B9"/>
          </a:solidFill>
          <a:ln>
            <a:noFill/>
          </a:ln>
          <a:extLst/>
        </p:spPr>
        <p:txBody>
          <a:bodyPr/>
          <a:lstStyle/>
          <a:p>
            <a:pPr>
              <a:spcBef>
                <a:spcPct val="0"/>
              </a:spcBef>
            </a:pPr>
            <a:endParaRPr lang="de-DE" sz="240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6680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nhaltsplatzhalter 7"/>
          <p:cNvSpPr>
            <a:spLocks noGrp="1"/>
          </p:cNvSpPr>
          <p:nvPr>
            <p:ph sz="quarter" idx="13" hasCustomPrompt="1"/>
          </p:nvPr>
        </p:nvSpPr>
        <p:spPr/>
        <p:txBody>
          <a:bodyPr/>
          <a:lstStyle>
            <a:lvl1pPr marL="17780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  <a:lvl2pPr marL="35560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2pPr>
            <a:lvl3pPr marL="539750" marR="0" indent="-1841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3pPr>
            <a:lvl4pPr marL="71755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4pPr>
            <a:lvl5pPr marL="89535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5pPr>
            <a:lvl6pPr marL="1074738" indent="-179388">
              <a:lnSpc>
                <a:spcPct val="110000"/>
              </a:lnSpc>
              <a:buClr>
                <a:schemeClr val="tx1"/>
              </a:buClr>
              <a:buFont typeface="Symbol" panose="05050102010706020507" pitchFamily="18" charset="2"/>
              <a:buChar char="-"/>
              <a:defRPr sz="1600"/>
            </a:lvl6pPr>
            <a:lvl7pPr marL="1257300" indent="-182563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7pPr>
            <a:lvl8pPr marL="1436688" indent="-179388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8pPr>
            <a:lvl9pPr marL="1614488" indent="-177800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316818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 userDrawn="1"/>
        </p:nvSpPr>
        <p:spPr bwMode="auto">
          <a:xfrm>
            <a:off x="827088" y="1412875"/>
            <a:ext cx="8066087" cy="5184775"/>
          </a:xfrm>
          <a:prstGeom prst="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0" name="Ti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pc="0" baseline="0"/>
            </a:lvl1pPr>
          </a:lstStyle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14" name="Foliennummernplatzhalter 1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9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934839" y="1484782"/>
            <a:ext cx="7885633" cy="4608514"/>
          </a:xfrm>
        </p:spPr>
        <p:txBody>
          <a:bodyPr/>
          <a:lstStyle>
            <a:lvl1pPr marL="17780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tabLst/>
              <a:defRPr>
                <a:latin typeface="+mn-lt"/>
              </a:defRPr>
            </a:lvl1pPr>
            <a:lvl2pPr marL="35560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2pPr>
            <a:lvl3pPr marL="539750" marR="0" indent="-18415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3pPr>
            <a:lvl4pPr marL="71755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4pPr>
            <a:lvl5pPr marL="895350" marR="0" indent="-1778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Symbol" panose="05050102010706020507" pitchFamily="18" charset="2"/>
              <a:buChar char="-"/>
              <a:tabLst/>
              <a:defRPr>
                <a:latin typeface="+mn-lt"/>
              </a:defRPr>
            </a:lvl5pPr>
            <a:lvl6pPr marL="1074738" indent="-179388">
              <a:lnSpc>
                <a:spcPct val="110000"/>
              </a:lnSpc>
              <a:buClr>
                <a:schemeClr val="tx1"/>
              </a:buClr>
              <a:buFont typeface="Symbol" panose="05050102010706020507" pitchFamily="18" charset="2"/>
              <a:buChar char="-"/>
              <a:defRPr sz="1600"/>
            </a:lvl6pPr>
            <a:lvl7pPr marL="1257300" indent="-182563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7pPr>
            <a:lvl8pPr marL="1436688" indent="-179388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8pPr>
            <a:lvl9pPr marL="1614488" indent="-177800">
              <a:lnSpc>
                <a:spcPct val="110000"/>
              </a:lnSpc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28783910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3" hasCustomPrompt="1"/>
          </p:nvPr>
        </p:nvSpPr>
        <p:spPr>
          <a:xfrm>
            <a:off x="1042988" y="1341438"/>
            <a:ext cx="3781425" cy="4679950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355600" indent="-177800">
              <a:buSzPct val="100000"/>
              <a:buFont typeface="Symbol" panose="05050102010706020507" pitchFamily="18" charset="2"/>
              <a:buChar char="-"/>
              <a:defRPr/>
            </a:lvl2pPr>
            <a:lvl3pPr marL="539750" indent="-184150">
              <a:buFont typeface="Symbol" panose="05050102010706020507" pitchFamily="18" charset="2"/>
              <a:buChar char="-"/>
              <a:defRPr/>
            </a:lvl3pPr>
            <a:lvl4pPr marL="717550" indent="-177800">
              <a:buFont typeface="Symbol" panose="05050102010706020507" pitchFamily="18" charset="2"/>
              <a:buChar char="-"/>
              <a:defRPr/>
            </a:lvl4pPr>
            <a:lvl5pPr marL="895350" indent="-177800">
              <a:buFont typeface="Symbol" panose="05050102010706020507" pitchFamily="18" charset="2"/>
              <a:buChar char="-"/>
              <a:defRPr/>
            </a:lvl5pPr>
            <a:lvl6pPr marL="1074738" indent="-179388">
              <a:buFont typeface="Symbol" panose="05050102010706020507" pitchFamily="18" charset="2"/>
              <a:buChar char="-"/>
              <a:defRPr sz="1600"/>
            </a:lvl6pPr>
            <a:lvl7pPr marL="1257300" indent="-182563">
              <a:buFont typeface="Symbol" panose="05050102010706020507" pitchFamily="18" charset="2"/>
              <a:buChar char="-"/>
              <a:defRPr sz="1600"/>
            </a:lvl7pPr>
            <a:lvl8pPr marL="1436688" indent="-179388">
              <a:buFont typeface="Symbol" panose="05050102010706020507" pitchFamily="18" charset="2"/>
              <a:buChar char="-"/>
              <a:defRPr sz="1600"/>
            </a:lvl8pPr>
            <a:lvl9pPr marL="1614488" indent="-177800"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8" name="Inhaltsplatzhalter 10"/>
          <p:cNvSpPr>
            <a:spLocks noGrp="1"/>
          </p:cNvSpPr>
          <p:nvPr>
            <p:ph sz="quarter" idx="18" hasCustomPrompt="1"/>
          </p:nvPr>
        </p:nvSpPr>
        <p:spPr>
          <a:xfrm>
            <a:off x="5003800" y="1337869"/>
            <a:ext cx="3781425" cy="4679950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355600" indent="-177800">
              <a:buSzPct val="100000"/>
              <a:buFont typeface="Symbol" panose="05050102010706020507" pitchFamily="18" charset="2"/>
              <a:buChar char="-"/>
              <a:defRPr/>
            </a:lvl2pPr>
            <a:lvl3pPr marL="539750" indent="-184150">
              <a:buFont typeface="Symbol" panose="05050102010706020507" pitchFamily="18" charset="2"/>
              <a:buChar char="-"/>
              <a:defRPr/>
            </a:lvl3pPr>
            <a:lvl4pPr marL="717550" indent="-177800">
              <a:buFont typeface="Symbol" panose="05050102010706020507" pitchFamily="18" charset="2"/>
              <a:buChar char="-"/>
              <a:defRPr/>
            </a:lvl4pPr>
            <a:lvl5pPr marL="895350" indent="-177800">
              <a:buFont typeface="Symbol" panose="05050102010706020507" pitchFamily="18" charset="2"/>
              <a:buChar char="-"/>
              <a:defRPr/>
            </a:lvl5pPr>
            <a:lvl6pPr marL="1074738" indent="-179388">
              <a:buFont typeface="Symbol" panose="05050102010706020507" pitchFamily="18" charset="2"/>
              <a:buChar char="-"/>
              <a:defRPr sz="1600"/>
            </a:lvl6pPr>
            <a:lvl7pPr marL="1257300" indent="-182563">
              <a:buFont typeface="Symbol" panose="05050102010706020507" pitchFamily="18" charset="2"/>
              <a:buChar char="-"/>
              <a:defRPr sz="1600"/>
            </a:lvl7pPr>
            <a:lvl8pPr marL="1436688" indent="-179388">
              <a:buFont typeface="Symbol" panose="05050102010706020507" pitchFamily="18" charset="2"/>
              <a:buChar char="-"/>
              <a:defRPr sz="1600"/>
            </a:lvl8pPr>
            <a:lvl9pPr marL="1614488" indent="-177800"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65310303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s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eck 9"/>
          <p:cNvSpPr/>
          <p:nvPr userDrawn="1"/>
        </p:nvSpPr>
        <p:spPr bwMode="auto">
          <a:xfrm>
            <a:off x="827088" y="1412875"/>
            <a:ext cx="8066087" cy="5184775"/>
          </a:xfrm>
          <a:prstGeom prst="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16" name="Titel 15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17" name="Inhaltsplatzhalter 10"/>
          <p:cNvSpPr>
            <a:spLocks noGrp="1"/>
          </p:cNvSpPr>
          <p:nvPr>
            <p:ph sz="quarter" idx="18" hasCustomPrompt="1"/>
          </p:nvPr>
        </p:nvSpPr>
        <p:spPr>
          <a:xfrm>
            <a:off x="938416" y="1449803"/>
            <a:ext cx="3781425" cy="4571585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355600" indent="-177800">
              <a:buSzPct val="100000"/>
              <a:buFont typeface="Symbol" panose="05050102010706020507" pitchFamily="18" charset="2"/>
              <a:buChar char="-"/>
              <a:defRPr/>
            </a:lvl2pPr>
            <a:lvl3pPr marL="539750" indent="-184150">
              <a:buFont typeface="Symbol" panose="05050102010706020507" pitchFamily="18" charset="2"/>
              <a:buChar char="-"/>
              <a:defRPr/>
            </a:lvl3pPr>
            <a:lvl4pPr marL="717550" indent="-177800">
              <a:buFont typeface="Symbol" panose="05050102010706020507" pitchFamily="18" charset="2"/>
              <a:buChar char="-"/>
              <a:defRPr/>
            </a:lvl4pPr>
            <a:lvl5pPr marL="895350" indent="-177800">
              <a:buFont typeface="Symbol" panose="05050102010706020507" pitchFamily="18" charset="2"/>
              <a:buChar char="-"/>
              <a:defRPr/>
            </a:lvl5pPr>
            <a:lvl6pPr marL="1074738" indent="-179388">
              <a:buFont typeface="Symbol" panose="05050102010706020507" pitchFamily="18" charset="2"/>
              <a:buChar char="-"/>
              <a:defRPr sz="1600"/>
            </a:lvl6pPr>
            <a:lvl7pPr marL="1257300" indent="-182563">
              <a:buFont typeface="Symbol" panose="05050102010706020507" pitchFamily="18" charset="2"/>
              <a:buChar char="-"/>
              <a:defRPr sz="1600"/>
            </a:lvl7pPr>
            <a:lvl8pPr marL="1436688" indent="-179388">
              <a:buFont typeface="Symbol" panose="05050102010706020507" pitchFamily="18" charset="2"/>
              <a:buChar char="-"/>
              <a:defRPr sz="1600"/>
            </a:lvl8pPr>
            <a:lvl9pPr marL="1614488" indent="-177800"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  <p:sp>
        <p:nvSpPr>
          <p:cNvPr id="18" name="Inhaltsplatzhalter 10"/>
          <p:cNvSpPr>
            <a:spLocks noGrp="1"/>
          </p:cNvSpPr>
          <p:nvPr>
            <p:ph sz="quarter" idx="19" hasCustomPrompt="1"/>
          </p:nvPr>
        </p:nvSpPr>
        <p:spPr>
          <a:xfrm>
            <a:off x="4899228" y="1446234"/>
            <a:ext cx="3781425" cy="4575154"/>
          </a:xfrm>
        </p:spPr>
        <p:txBody>
          <a:bodyPr/>
          <a:lstStyle>
            <a:lvl1pPr marL="177800" indent="-177800">
              <a:buClr>
                <a:schemeClr val="tx1"/>
              </a:buClr>
              <a:buFont typeface="Arial" panose="020B0604020202020204" pitchFamily="34" charset="0"/>
              <a:buChar char="•"/>
              <a:defRPr/>
            </a:lvl1pPr>
            <a:lvl2pPr marL="355600" indent="-177800">
              <a:buSzPct val="100000"/>
              <a:buFont typeface="Symbol" panose="05050102010706020507" pitchFamily="18" charset="2"/>
              <a:buChar char="-"/>
              <a:defRPr/>
            </a:lvl2pPr>
            <a:lvl3pPr marL="539750" indent="-184150">
              <a:buFont typeface="Symbol" panose="05050102010706020507" pitchFamily="18" charset="2"/>
              <a:buChar char="-"/>
              <a:defRPr/>
            </a:lvl3pPr>
            <a:lvl4pPr marL="717550" indent="-177800">
              <a:buFont typeface="Symbol" panose="05050102010706020507" pitchFamily="18" charset="2"/>
              <a:buChar char="-"/>
              <a:defRPr/>
            </a:lvl4pPr>
            <a:lvl5pPr marL="895350" indent="-177800">
              <a:buFont typeface="Symbol" panose="05050102010706020507" pitchFamily="18" charset="2"/>
              <a:buChar char="-"/>
              <a:defRPr/>
            </a:lvl5pPr>
            <a:lvl6pPr marL="1074738" indent="-179388">
              <a:buFont typeface="Symbol" panose="05050102010706020507" pitchFamily="18" charset="2"/>
              <a:buChar char="-"/>
              <a:defRPr sz="1600"/>
            </a:lvl6pPr>
            <a:lvl7pPr marL="1257300" indent="-182563">
              <a:buFont typeface="Symbol" panose="05050102010706020507" pitchFamily="18" charset="2"/>
              <a:buChar char="-"/>
              <a:defRPr sz="1600"/>
            </a:lvl7pPr>
            <a:lvl8pPr marL="1436688" indent="-179388">
              <a:buFont typeface="Symbol" panose="05050102010706020507" pitchFamily="18" charset="2"/>
              <a:buChar char="-"/>
              <a:defRPr sz="1600"/>
            </a:lvl8pPr>
            <a:lvl9pPr marL="1614488" indent="-177800">
              <a:buFont typeface="Symbol" panose="05050102010706020507" pitchFamily="18" charset="2"/>
              <a:buChar char="-"/>
              <a:defRPr sz="1600"/>
            </a:lvl9pPr>
          </a:lstStyle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</p:spTree>
    <p:extLst>
      <p:ext uri="{BB962C8B-B14F-4D97-AF65-F5344CB8AC3E}">
        <p14:creationId xmlns:p14="http://schemas.microsoft.com/office/powerpoint/2010/main" val="96353116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152505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7" name="Rechteck 6"/>
          <p:cNvSpPr/>
          <p:nvPr userDrawn="1"/>
        </p:nvSpPr>
        <p:spPr bwMode="auto">
          <a:xfrm>
            <a:off x="827088" y="1412875"/>
            <a:ext cx="8066087" cy="5184775"/>
          </a:xfrm>
          <a:prstGeom prst="rect">
            <a:avLst/>
          </a:prstGeom>
          <a:solidFill>
            <a:srgbClr val="E5E5E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4387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on picture (hig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U:\20160506_PSI_Luftbild_029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019811"/>
            <a:ext cx="8370753" cy="5579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12" name="Titel 1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Edit title master format by clicking</a:t>
            </a:r>
            <a:endParaRPr lang="en-GB" noProof="0" dirty="0"/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827088" y="1019810"/>
            <a:ext cx="2289712" cy="5577839"/>
          </a:xfrm>
          <a:solidFill>
            <a:schemeClr val="bg1">
              <a:alpha val="75000"/>
            </a:schemeClr>
          </a:solidFill>
        </p:spPr>
        <p:txBody>
          <a:bodyPr lIns="72000" tIns="360000" rIns="36000" bIns="36000" anchor="t" anchorCtr="0"/>
          <a:lstStyle>
            <a:lvl1pPr marL="177800" indent="-177800">
              <a:lnSpc>
                <a:spcPct val="110000"/>
              </a:lnSpc>
              <a:spcAft>
                <a:spcPts val="0"/>
              </a:spcAft>
              <a:buFont typeface="Arial" panose="020B0604020202020204" pitchFamily="34" charset="0"/>
              <a:buChar char="•"/>
              <a:defRPr sz="1800"/>
            </a:lvl1pPr>
            <a:lvl2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/>
            </a:lvl2pPr>
            <a:lvl3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/>
            </a:lvl3pPr>
            <a:lvl4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/>
            </a:lvl4pPr>
            <a:lvl5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 sz="1800"/>
            </a:lvl5pPr>
          </a:lstStyle>
          <a:p>
            <a:pPr lvl="0"/>
            <a:r>
              <a:rPr lang="en-GB" noProof="0" dirty="0" smtClean="0"/>
              <a:t>Edit text master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</p:txBody>
      </p:sp>
      <p:pic>
        <p:nvPicPr>
          <p:cNvPr id="13" name="Bild 14" descr="PSI-Logo_narrow_30k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800" y="285750"/>
            <a:ext cx="10160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hteck 14"/>
          <p:cNvSpPr>
            <a:spLocks noChangeArrowheads="1"/>
          </p:cNvSpPr>
          <p:nvPr userDrawn="1"/>
        </p:nvSpPr>
        <p:spPr bwMode="auto">
          <a:xfrm>
            <a:off x="0" y="1019811"/>
            <a:ext cx="720725" cy="727901"/>
          </a:xfrm>
          <a:prstGeom prst="rect">
            <a:avLst/>
          </a:prstGeom>
          <a:solidFill>
            <a:srgbClr val="B9B9B9"/>
          </a:solidFill>
          <a:ln>
            <a:noFill/>
          </a:ln>
          <a:extLst/>
        </p:spPr>
        <p:txBody>
          <a:bodyPr/>
          <a:lstStyle/>
          <a:p>
            <a:pPr>
              <a:spcBef>
                <a:spcPct val="0"/>
              </a:spcBef>
            </a:pPr>
            <a:endParaRPr lang="de-DE" sz="2400" dirty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4688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2077200" y="291600"/>
            <a:ext cx="6708025" cy="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smtClean="0"/>
              <a:t>Enter slide title</a:t>
            </a:r>
            <a:endParaRPr lang="en-GB" noProof="0" dirty="0"/>
          </a:p>
        </p:txBody>
      </p:sp>
      <p:sp>
        <p:nvSpPr>
          <p:cNvPr id="18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206312" y="6661150"/>
            <a:ext cx="575742" cy="19685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900" smtClean="0">
                <a:latin typeface="+mn-lt"/>
              </a:defRPr>
            </a:lvl1pPr>
          </a:lstStyle>
          <a:p>
            <a:pPr algn="r">
              <a:defRPr/>
            </a:pPr>
            <a:r>
              <a:rPr lang="de-DE" dirty="0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‹#›</a:t>
            </a:fld>
            <a:endParaRPr lang="de-DE" dirty="0"/>
          </a:p>
        </p:txBody>
      </p:sp>
      <p:sp>
        <p:nvSpPr>
          <p:cNvPr id="6" name="Rechteck 12"/>
          <p:cNvSpPr>
            <a:spLocks noChangeArrowheads="1"/>
          </p:cNvSpPr>
          <p:nvPr/>
        </p:nvSpPr>
        <p:spPr bwMode="auto">
          <a:xfrm>
            <a:off x="0" y="1412875"/>
            <a:ext cx="720725" cy="727901"/>
          </a:xfrm>
          <a:prstGeom prst="rect">
            <a:avLst/>
          </a:prstGeom>
          <a:solidFill>
            <a:srgbClr val="B9B9B9"/>
          </a:solidFill>
          <a:ln>
            <a:noFill/>
          </a:ln>
          <a:extLst/>
        </p:spPr>
        <p:txBody>
          <a:bodyPr/>
          <a:lstStyle/>
          <a:p>
            <a:pPr>
              <a:spcBef>
                <a:spcPct val="0"/>
              </a:spcBef>
            </a:pPr>
            <a:endParaRPr lang="de-DE" sz="2400">
              <a:latin typeface="Times" charset="0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1042988" y="1341438"/>
            <a:ext cx="7742237" cy="467995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 smtClean="0"/>
              <a:t>Edit master text format</a:t>
            </a:r>
          </a:p>
          <a:p>
            <a:pPr lvl="1"/>
            <a:r>
              <a:rPr lang="en-GB" noProof="0" dirty="0" smtClean="0"/>
              <a:t>Second level</a:t>
            </a:r>
          </a:p>
          <a:p>
            <a:pPr lvl="2"/>
            <a:r>
              <a:rPr lang="en-GB" noProof="0" dirty="0" smtClean="0"/>
              <a:t>Third level</a:t>
            </a:r>
          </a:p>
          <a:p>
            <a:pPr lvl="3"/>
            <a:r>
              <a:rPr lang="en-GB" noProof="0" dirty="0" smtClean="0"/>
              <a:t>Fourth level</a:t>
            </a:r>
          </a:p>
          <a:p>
            <a:pPr lvl="4"/>
            <a:r>
              <a:rPr lang="en-GB" noProof="0" dirty="0" smtClean="0"/>
              <a:t>Fifth level</a:t>
            </a:r>
          </a:p>
          <a:p>
            <a:pPr lvl="5"/>
            <a:r>
              <a:rPr lang="en-GB" noProof="0" dirty="0" smtClean="0"/>
              <a:t>Sixth level</a:t>
            </a:r>
          </a:p>
          <a:p>
            <a:pPr lvl="6"/>
            <a:r>
              <a:rPr lang="en-GB" noProof="0" dirty="0" smtClean="0"/>
              <a:t>Seventh level</a:t>
            </a:r>
          </a:p>
          <a:p>
            <a:pPr lvl="7"/>
            <a:r>
              <a:rPr lang="en-GB" noProof="0" dirty="0" smtClean="0"/>
              <a:t>Eighth level</a:t>
            </a:r>
          </a:p>
          <a:p>
            <a:pPr lvl="8"/>
            <a:r>
              <a:rPr lang="en-GB" noProof="0" dirty="0" smtClean="0"/>
              <a:t>Ninth level</a:t>
            </a:r>
          </a:p>
        </p:txBody>
      </p:sp>
      <p:pic>
        <p:nvPicPr>
          <p:cNvPr id="8" name="Bild 14" descr="PSI-Logo_narrow_30k.eps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2800" y="285750"/>
            <a:ext cx="10160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4" r:id="rId2"/>
    <p:sldLayoutId id="2147483976" r:id="rId3"/>
    <p:sldLayoutId id="2147483973" r:id="rId4"/>
    <p:sldLayoutId id="2147483977" r:id="rId5"/>
    <p:sldLayoutId id="2147483979" r:id="rId6"/>
    <p:sldLayoutId id="2147483978" r:id="rId7"/>
    <p:sldLayoutId id="2147483980" r:id="rId8"/>
  </p:sldLayoutIdLst>
  <p:transition spd="med"/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500" kern="1000" spc="0">
          <a:solidFill>
            <a:srgbClr val="68686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500">
          <a:solidFill>
            <a:srgbClr val="505150"/>
          </a:solidFill>
          <a:latin typeface="Georgia" charset="0"/>
          <a:ea typeface="ヒラギノ角ゴ Pro W3" pitchFamily="-108" charset="-128"/>
          <a:cs typeface="ヒラギノ角ゴ Pro W3" pitchFamily="-108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500">
          <a:solidFill>
            <a:srgbClr val="505150"/>
          </a:solidFill>
          <a:latin typeface="Georgia" charset="0"/>
          <a:ea typeface="ヒラギノ角ゴ Pro W3" pitchFamily="-108" charset="-128"/>
          <a:cs typeface="ヒラギノ角ゴ Pro W3" pitchFamily="-108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500">
          <a:solidFill>
            <a:srgbClr val="505150"/>
          </a:solidFill>
          <a:latin typeface="Georgia" charset="0"/>
          <a:ea typeface="ヒラギノ角ゴ Pro W3" pitchFamily="-108" charset="-128"/>
          <a:cs typeface="ヒラギノ角ゴ Pro W3" pitchFamily="-108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500">
          <a:solidFill>
            <a:srgbClr val="505150"/>
          </a:solidFill>
          <a:latin typeface="Georgia" charset="0"/>
          <a:ea typeface="ヒラギノ角ゴ Pro W3" pitchFamily="-108" charset="-128"/>
          <a:cs typeface="ヒラギノ角ゴ Pro W3" pitchFamily="-108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 Narrow" pitchFamily="34" charset="0"/>
        </a:defRPr>
      </a:lvl9pPr>
    </p:titleStyle>
    <p:bodyStyle>
      <a:lvl1pPr marL="177800" indent="-177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355600" indent="-177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Clr>
          <a:schemeClr val="tx1"/>
        </a:buClr>
        <a:buSzPct val="100000"/>
        <a:buFont typeface="Symbol" panose="05050102010706020507" pitchFamily="18" charset="2"/>
        <a:buChar char="-"/>
        <a:defRPr sz="18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355600" indent="18415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 spc="0" baseline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3pPr>
      <a:lvl4pPr marL="717550" indent="-177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 kern="1200" spc="0" baseline="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4pPr>
      <a:lvl5pPr marL="895350" indent="-177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 kern="1200" spc="0" baseline="0">
          <a:solidFill>
            <a:schemeClr val="tx1"/>
          </a:solidFill>
          <a:latin typeface="+mn-lt"/>
          <a:ea typeface="+mn-ea"/>
          <a:cs typeface="ＭＳ Ｐゴシック" charset="0"/>
        </a:defRPr>
      </a:lvl5pPr>
      <a:lvl6pPr marL="1074738" indent="-179388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>
          <a:solidFill>
            <a:schemeClr val="tx1"/>
          </a:solidFill>
          <a:latin typeface="+mn-lt"/>
          <a:ea typeface="+mn-ea"/>
        </a:defRPr>
      </a:lvl6pPr>
      <a:lvl7pPr marL="1257300" indent="-182563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>
          <a:solidFill>
            <a:schemeClr val="tx1"/>
          </a:solidFill>
          <a:latin typeface="+mn-lt"/>
          <a:ea typeface="+mn-ea"/>
        </a:defRPr>
      </a:lvl7pPr>
      <a:lvl8pPr marL="1436688" indent="-179388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>
          <a:solidFill>
            <a:schemeClr val="tx1"/>
          </a:solidFill>
          <a:latin typeface="+mn-lt"/>
          <a:ea typeface="+mn-ea"/>
        </a:defRPr>
      </a:lvl8pPr>
      <a:lvl9pPr marL="1614488" indent="-177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buFont typeface="Symbol" panose="05050102010706020507" pitchFamily="18" charset="2"/>
        <a:buChar char="-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814387" y="4572001"/>
            <a:ext cx="7969249" cy="1090800"/>
          </a:xfrm>
        </p:spPr>
        <p:txBody>
          <a:bodyPr/>
          <a:lstStyle/>
          <a:p>
            <a:r>
              <a:rPr lang="en-US" dirty="0"/>
              <a:t>MOCRAF </a:t>
            </a:r>
            <a:r>
              <a:rPr lang="en-US" dirty="0" smtClean="0"/>
              <a:t>Workshop </a:t>
            </a:r>
            <a:r>
              <a:rPr lang="en-US" dirty="0"/>
              <a:t>at ICALEPCS </a:t>
            </a:r>
            <a:r>
              <a:rPr lang="en-US" dirty="0" smtClean="0"/>
              <a:t>2019, SwissFEL Introduction</a:t>
            </a:r>
            <a:endParaRPr lang="en-GB" noProof="0" dirty="0"/>
          </a:p>
        </p:txBody>
      </p:sp>
      <p:sp>
        <p:nvSpPr>
          <p:cNvPr id="6" name="Untertitel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GB" noProof="0" dirty="0" smtClean="0"/>
              <a:t>Arturo Alarcon  </a:t>
            </a:r>
            <a:r>
              <a:rPr lang="en-GB" noProof="0" dirty="0"/>
              <a:t>::  Paul Scherrer </a:t>
            </a:r>
            <a:r>
              <a:rPr lang="en-GB" noProof="0" dirty="0" smtClean="0"/>
              <a:t>Institute</a:t>
            </a:r>
            <a:endParaRPr lang="en-GB" noProof="0" dirty="0"/>
          </a:p>
        </p:txBody>
      </p:sp>
      <p:sp>
        <p:nvSpPr>
          <p:cNvPr id="7" name="Textfeld 6"/>
          <p:cNvSpPr txBox="1"/>
          <p:nvPr/>
        </p:nvSpPr>
        <p:spPr>
          <a:xfrm>
            <a:off x="814387" y="5662800"/>
            <a:ext cx="6853957" cy="5040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GB" sz="1800" b="1" dirty="0" smtClean="0">
                <a:solidFill>
                  <a:srgbClr val="969696"/>
                </a:solidFill>
                <a:latin typeface="+mn-lt"/>
              </a:rPr>
              <a:t>October 6, 2019</a:t>
            </a:r>
            <a:endParaRPr lang="en-GB" sz="1800" b="1" kern="1000" spc="30" dirty="0" smtClean="0">
              <a:solidFill>
                <a:srgbClr val="969696"/>
              </a:solidFill>
              <a:latin typeface="+mn-lt"/>
              <a:cs typeface="Franklin Gothic Book"/>
            </a:endParaRPr>
          </a:p>
        </p:txBody>
      </p:sp>
    </p:spTree>
    <p:extLst>
      <p:ext uri="{BB962C8B-B14F-4D97-AF65-F5344CB8AC3E}">
        <p14:creationId xmlns:p14="http://schemas.microsoft.com/office/powerpoint/2010/main" val="275951994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FEL, Free Electron Laser, facility</a:t>
            </a:r>
          </a:p>
          <a:p>
            <a:pPr lvl="1"/>
            <a:r>
              <a:rPr lang="en-US" dirty="0" smtClean="0"/>
              <a:t>5.8 GeV electron accelerator</a:t>
            </a:r>
          </a:p>
          <a:p>
            <a:pPr lvl="2"/>
            <a:r>
              <a:rPr lang="en-US" dirty="0" smtClean="0"/>
              <a:t>Movable girders, </a:t>
            </a:r>
            <a:r>
              <a:rPr lang="en-US" dirty="0" err="1" smtClean="0"/>
              <a:t>wirescanners</a:t>
            </a:r>
            <a:r>
              <a:rPr lang="en-US" dirty="0" smtClean="0"/>
              <a:t>, motorized screens, collimators.</a:t>
            </a:r>
          </a:p>
          <a:p>
            <a:pPr lvl="1"/>
            <a:r>
              <a:rPr lang="en-US" dirty="0" smtClean="0"/>
              <a:t>Undulator lines</a:t>
            </a:r>
          </a:p>
          <a:p>
            <a:pPr lvl="2"/>
            <a:r>
              <a:rPr lang="en-US" dirty="0" smtClean="0"/>
              <a:t>Variable gap undulators, phase shifters, movable girders. </a:t>
            </a:r>
          </a:p>
          <a:p>
            <a:pPr lvl="1"/>
            <a:r>
              <a:rPr lang="en-US" dirty="0" smtClean="0"/>
              <a:t>Experimental hutches</a:t>
            </a:r>
          </a:p>
          <a:p>
            <a:pPr lvl="2"/>
            <a:r>
              <a:rPr lang="en-US" dirty="0" smtClean="0"/>
              <a:t>Movable girders, mirrors, </a:t>
            </a:r>
            <a:r>
              <a:rPr lang="en-US" dirty="0" err="1" smtClean="0"/>
              <a:t>monochromators</a:t>
            </a:r>
            <a:r>
              <a:rPr lang="en-US" dirty="0" smtClean="0"/>
              <a:t>, </a:t>
            </a:r>
            <a:r>
              <a:rPr lang="en-US" dirty="0" smtClean="0"/>
              <a:t>screens, attenuators, </a:t>
            </a:r>
            <a:r>
              <a:rPr lang="en-US" dirty="0" smtClean="0"/>
              <a:t>and lots of specialized devices. </a:t>
            </a:r>
          </a:p>
          <a:p>
            <a:r>
              <a:rPr lang="en-US" dirty="0" smtClean="0"/>
              <a:t>Motion controllers</a:t>
            </a:r>
          </a:p>
          <a:p>
            <a:pPr lvl="1"/>
            <a:r>
              <a:rPr lang="en-US" dirty="0" smtClean="0"/>
              <a:t>DeltaTau power brick</a:t>
            </a:r>
          </a:p>
          <a:p>
            <a:pPr lvl="2"/>
            <a:r>
              <a:rPr lang="en-US" dirty="0" smtClean="0"/>
              <a:t>8 channel servo controller, used for stepper motors… and beam synchronous position readback, and beam synchronous motion. </a:t>
            </a:r>
          </a:p>
          <a:p>
            <a:pPr lvl="1"/>
            <a:r>
              <a:rPr lang="en-US" dirty="0" smtClean="0"/>
              <a:t>Schneider Electric </a:t>
            </a:r>
            <a:r>
              <a:rPr lang="en-US" dirty="0" err="1" smtClean="0"/>
              <a:t>MDrive</a:t>
            </a:r>
            <a:r>
              <a:rPr lang="en-US" dirty="0" smtClean="0"/>
              <a:t> and </a:t>
            </a:r>
            <a:r>
              <a:rPr lang="en-US" dirty="0" err="1" smtClean="0"/>
              <a:t>MForce</a:t>
            </a:r>
            <a:r>
              <a:rPr lang="en-US" dirty="0" smtClean="0"/>
              <a:t> single </a:t>
            </a:r>
            <a:r>
              <a:rPr lang="en-US" dirty="0" err="1" smtClean="0"/>
              <a:t>chanel</a:t>
            </a:r>
            <a:endParaRPr lang="en-US" dirty="0"/>
          </a:p>
          <a:p>
            <a:pPr lvl="1"/>
            <a:r>
              <a:rPr lang="en-US" dirty="0" err="1" smtClean="0"/>
              <a:t>SmarAct</a:t>
            </a:r>
            <a:r>
              <a:rPr lang="en-US" dirty="0" smtClean="0"/>
              <a:t> </a:t>
            </a:r>
            <a:r>
              <a:rPr lang="en-US" dirty="0" err="1" smtClean="0"/>
              <a:t>piezos</a:t>
            </a:r>
            <a:r>
              <a:rPr lang="en-US" dirty="0" smtClean="0"/>
              <a:t> and piezo controllers</a:t>
            </a:r>
          </a:p>
          <a:p>
            <a:pPr lvl="1"/>
            <a:r>
              <a:rPr lang="en-US" dirty="0" smtClean="0"/>
              <a:t> Beckhoff PLC motion controllers</a:t>
            </a:r>
          </a:p>
          <a:p>
            <a:endParaRPr lang="de-CH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SwissFEL</a:t>
            </a:r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algn="r">
              <a:defRPr/>
            </a:pPr>
            <a:r>
              <a:rPr lang="de-DE" smtClean="0"/>
              <a:t>Page </a:t>
            </a:r>
            <a:fld id="{EBC07571-3134-BB4B-B83F-1A9FE18D34F3}" type="slidenum">
              <a:rPr lang="de-DE" smtClean="0"/>
              <a:pPr algn="r"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2169593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PSI-motion-controls">
  <a:themeElements>
    <a:clrScheme name="Farbwelt des PSI">
      <a:dk1>
        <a:srgbClr val="000000"/>
      </a:dk1>
      <a:lt1>
        <a:srgbClr val="FFFFFF"/>
      </a:lt1>
      <a:dk2>
        <a:srgbClr val="000000"/>
      </a:dk2>
      <a:lt2>
        <a:srgbClr val="686868"/>
      </a:lt2>
      <a:accent1>
        <a:srgbClr val="FDCA00"/>
      </a:accent1>
      <a:accent2>
        <a:srgbClr val="EB5B00"/>
      </a:accent2>
      <a:accent3>
        <a:srgbClr val="C50006"/>
      </a:accent3>
      <a:accent4>
        <a:srgbClr val="7C204E"/>
      </a:accent4>
      <a:accent5>
        <a:srgbClr val="003B6E"/>
      </a:accent5>
      <a:accent6>
        <a:srgbClr val="197418"/>
      </a:accent6>
      <a:hlink>
        <a:srgbClr val="000000"/>
      </a:hlink>
      <a:folHlink>
        <a:srgbClr val="686868"/>
      </a:folHlink>
    </a:clrScheme>
    <a:fontScheme name="Georgia/Calibri">
      <a:majorFont>
        <a:latin typeface="Georgia"/>
        <a:ea typeface="ヒラギノ角ゴ Pro W3"/>
        <a:cs typeface="ヒラギノ角ゴ Pro W3"/>
      </a:majorFont>
      <a:minorFont>
        <a:latin typeface="Calibri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  <a:txDef>
      <a:spPr>
        <a:noFill/>
      </a:spPr>
      <a:bodyPr wrap="none" lIns="0" tIns="0" rIns="0" bIns="0" rtlCol="0">
        <a:noAutofit/>
      </a:bodyPr>
      <a:lstStyle>
        <a:defPPr>
          <a:lnSpc>
            <a:spcPct val="110000"/>
          </a:lnSpc>
          <a:spcBef>
            <a:spcPts val="0"/>
          </a:spcBef>
          <a:defRPr sz="1800" kern="1000" spc="30" dirty="0" smtClean="0">
            <a:latin typeface="+mn-lt"/>
            <a:cs typeface="Franklin Gothic Book"/>
          </a:defRPr>
        </a:defPPr>
      </a:lstStyle>
    </a:txDef>
  </a:objectDefaults>
  <a:extraClrSchemeLst>
    <a:extraClrScheme>
      <a:clrScheme name="Farbwelt des PSI">
        <a:dk1>
          <a:srgbClr val="000000"/>
        </a:dk1>
        <a:lt1>
          <a:srgbClr val="FFFFFF"/>
        </a:lt1>
        <a:dk2>
          <a:srgbClr val="000000"/>
        </a:dk2>
        <a:lt2>
          <a:srgbClr val="686868"/>
        </a:lt2>
        <a:accent1>
          <a:srgbClr val="FDCA00"/>
        </a:accent1>
        <a:accent2>
          <a:srgbClr val="EB5B00"/>
        </a:accent2>
        <a:accent3>
          <a:srgbClr val="C50006"/>
        </a:accent3>
        <a:accent4>
          <a:srgbClr val="7C204E"/>
        </a:accent4>
        <a:accent5>
          <a:srgbClr val="003B6E"/>
        </a:accent5>
        <a:accent6>
          <a:srgbClr val="197418"/>
        </a:accent6>
        <a:hlink>
          <a:srgbClr val="000000"/>
        </a:hlink>
        <a:folHlink>
          <a:srgbClr val="68686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Grau 100%">
      <a:srgbClr val="505050"/>
    </a:custClr>
    <a:custClr name="Gelb 100%">
      <a:srgbClr val="FDCA00"/>
    </a:custClr>
    <a:custClr name="Orange 100%">
      <a:srgbClr val="EB5B00"/>
    </a:custClr>
    <a:custClr name="Rot 100%">
      <a:srgbClr val="C50006"/>
    </a:custClr>
    <a:custClr name="Braun 100%">
      <a:srgbClr val="85543A"/>
    </a:custClr>
    <a:custClr name="Olivgrün 100%">
      <a:srgbClr val="8F7111"/>
    </a:custClr>
    <a:custClr name="Hellgrün 100%">
      <a:srgbClr val="82911A"/>
    </a:custClr>
    <a:custClr name="Grün 100%">
      <a:srgbClr val="197418"/>
    </a:custClr>
    <a:custClr name="Violet 100%">
      <a:srgbClr val="7C204E"/>
    </a:custClr>
    <a:custClr name="Blau 100%">
      <a:srgbClr val="003B6E"/>
    </a:custClr>
    <a:custClr name="Grau 80%">
      <a:srgbClr val="686868"/>
    </a:custClr>
    <a:custClr name="Gelb 80%">
      <a:srgbClr val="FED43E"/>
    </a:custClr>
    <a:custClr name="Orange 80%">
      <a:srgbClr val="EE7B34"/>
    </a:custClr>
    <a:custClr name="Rot 80%">
      <a:srgbClr val="D04729"/>
    </a:custClr>
    <a:custClr name="Braun 80%">
      <a:srgbClr val="9A7059"/>
    </a:custClr>
    <a:custClr name="Olivgrün 80%">
      <a:srgbClr val="A48841"/>
    </a:custClr>
    <a:custClr name="Hellgrün 80%">
      <a:srgbClr val="9BA34C"/>
    </a:custClr>
    <a:custClr name="Grün 80%">
      <a:srgbClr val="518A42"/>
    </a:custClr>
    <a:custClr name="Violet 80%">
      <a:srgbClr val="914967"/>
    </a:custClr>
    <a:custClr name="Blau 80%">
      <a:srgbClr val="405583"/>
    </a:custClr>
    <a:custClr name="Grau 60%">
      <a:srgbClr val="969696"/>
    </a:custClr>
    <a:custClr name="Gelb 60%">
      <a:srgbClr val="FEDE74"/>
    </a:custClr>
    <a:custClr name="Orange 60%">
      <a:srgbClr val="F29E62"/>
    </a:custClr>
    <a:custClr name="Rot 60%">
      <a:srgbClr val="DA7252"/>
    </a:custClr>
    <a:custClr name="Braun 60%">
      <a:srgbClr val="B2917D"/>
    </a:custClr>
    <a:custClr name="Olivgrün 60%">
      <a:srgbClr val="BAA46A"/>
    </a:custClr>
    <a:custClr name="Hellgrün 60%">
      <a:srgbClr val="B5B874"/>
    </a:custClr>
    <a:custClr name="Grün 60%">
      <a:srgbClr val="7DA569"/>
    </a:custClr>
    <a:custClr name="Violet 60%">
      <a:srgbClr val="AA7084"/>
    </a:custClr>
    <a:custClr name="Blau 60%">
      <a:srgbClr val="69769E"/>
    </a:custClr>
    <a:custClr name="Grau 40%">
      <a:srgbClr val="B9B9B9"/>
    </a:custClr>
    <a:custClr name="Gelb 40%">
      <a:srgbClr val="FFEAA8"/>
    </a:custClr>
    <a:custClr name="Orange 40%">
      <a:srgbClr val="F6C096"/>
    </a:custClr>
    <a:custClr name="Rot 40%">
      <a:srgbClr val="E7A287"/>
    </a:custClr>
    <a:custClr name="Braun 40%">
      <a:srgbClr val="CAB5A6"/>
    </a:custClr>
    <a:custClr name="Olivgrün 40%">
      <a:srgbClr val="D0C19B"/>
    </a:custClr>
    <a:custClr name="Hellgrün 40%">
      <a:srgbClr val="CED0A4"/>
    </a:custClr>
    <a:custClr name="Grün 40%">
      <a:srgbClr val="A8C39A"/>
    </a:custClr>
    <a:custClr name="Violet 40%">
      <a:srgbClr val="C49FAA"/>
    </a:custClr>
    <a:custClr name="Blau 40%">
      <a:srgbClr val="989FBD"/>
    </a:custClr>
    <a:custClr name="Grau 20%">
      <a:srgbClr val="E5E5E5"/>
    </a:custClr>
    <a:custClr name="Gelb 20%">
      <a:srgbClr val="FFF5D6"/>
    </a:custClr>
    <a:custClr name="Orange 20%">
      <a:srgbClr val="FBE1CC"/>
    </a:custClr>
    <a:custClr name="Rot 20%">
      <a:srgbClr val="F3D2C2"/>
    </a:custClr>
    <a:custClr name="Braun 20%">
      <a:srgbClr val="E4D9D2"/>
    </a:custClr>
    <a:custClr name="Olivgrün 20%">
      <a:srgbClr val="E8E1CE"/>
    </a:custClr>
    <a:custClr name="Hellgrün 20%">
      <a:srgbClr val="E7E8D3"/>
    </a:custClr>
    <a:custClr name="Grün 20%">
      <a:srgbClr val="D4E2CE"/>
    </a:custClr>
    <a:custClr name="Violet 20%">
      <a:srgbClr val="E1D0D5"/>
    </a:custClr>
    <a:custClr name="Blau 20%">
      <a:srgbClr val="CBCFDF"/>
    </a:custClr>
  </a:custClrLst>
  <a:extLst>
    <a:ext uri="{05A4C25C-085E-4340-85A3-A5531E510DB2}">
      <thm15:themeFamily xmlns="" xmlns:thm15="http://schemas.microsoft.com/office/thememl/2012/main" name="PSI PowerPoint Master english 4_3.potx" id="{5765F3A5-C807-40A8-A02D-92727387B257}" vid="{056310D9-9A79-47DB-A30C-49EEDD3FB39B}"/>
    </a:ext>
  </a:extLst>
</a:theme>
</file>

<file path=ppt/theme/theme2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PSI-motion-controls</Template>
  <TotalTime>0</TotalTime>
  <Words>117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PSI-motion-controls</vt:lpstr>
      <vt:lpstr>MOCRAF Workshop at ICALEPCS 2019, SwissFEL Introduction</vt:lpstr>
      <vt:lpstr>About SwissFEL</vt:lpstr>
    </vt:vector>
  </TitlesOfParts>
  <Company>PSI - Paul Scherrer Institut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MOCRAF Workshop at ICALEPCS 2019, SwissFEL Introduction</dc:title>
  <dc:creator>Alarcon Arturo Daniel</dc:creator>
  <cp:lastModifiedBy>Alarcon Arturo Daniel</cp:lastModifiedBy>
  <cp:revision>4</cp:revision>
  <cp:lastPrinted>2015-07-23T13:50:07Z</cp:lastPrinted>
  <dcterms:created xsi:type="dcterms:W3CDTF">2019-10-02T20:46:00Z</dcterms:created>
  <dcterms:modified xsi:type="dcterms:W3CDTF">2019-10-02T21:10:56Z</dcterms:modified>
</cp:coreProperties>
</file>