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7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C2CDE-62F8-45D8-A2BE-58D14ADAA408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24B33-54E6-4E63-80C6-E5C29C899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1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B42E75-0CF9-4408-94A3-E28DC4A338D5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97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27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67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05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90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08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43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7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11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43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860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000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4577"/>
            <a:ext cx="8763000" cy="32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33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2pPr>
      <a:lvl3pPr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3pPr>
      <a:lvl4pPr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4pPr>
      <a:lvl5pPr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 b="1" baseline="30000">
          <a:solidFill>
            <a:srgbClr val="000000"/>
          </a:solidFill>
          <a:latin typeface="Arial-BoldMT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2428"/>
            <a:ext cx="7772400" cy="1470025"/>
          </a:xfrm>
        </p:spPr>
        <p:txBody>
          <a:bodyPr/>
          <a:lstStyle/>
          <a:p>
            <a:pPr algn="ctr"/>
            <a:r>
              <a:rPr lang="en-GB" sz="2700" dirty="0" smtClean="0">
                <a:latin typeface="Arial Black" panose="020B0A04020102020204" pitchFamily="34" charset="0"/>
              </a:rPr>
              <a:t>Introduction to Diamond light source at MOCRAF 2019</a:t>
            </a:r>
            <a:endParaRPr lang="en-GB" sz="27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2019 MOCRAF Workshop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ICALEPCS conference 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Brian Nutter</a:t>
            </a:r>
          </a:p>
          <a:p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Head of Motion Controls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005114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baseline="0" dirty="0" smtClean="0"/>
              <a:t> </a:t>
            </a:r>
            <a:r>
              <a:rPr lang="en-GB" sz="2800" baseline="0" dirty="0" smtClean="0"/>
              <a:t>P99-‘beamline development test rig’</a:t>
            </a:r>
            <a:br>
              <a:rPr lang="en-GB" sz="2800" baseline="0" dirty="0" smtClean="0"/>
            </a:br>
            <a:r>
              <a:rPr lang="en-GB" baseline="0" dirty="0"/>
              <a:t/>
            </a:r>
            <a:br>
              <a:rPr lang="en-GB" baseline="0" dirty="0"/>
            </a:br>
            <a:r>
              <a:rPr lang="en-GB" baseline="0" dirty="0"/>
              <a:t> </a:t>
            </a:r>
            <a:r>
              <a:rPr lang="en-GB" baseline="0" dirty="0" smtClean="0"/>
              <a:t>see also </a:t>
            </a:r>
            <a:r>
              <a:rPr lang="en-GB" baseline="0" dirty="0" err="1" smtClean="0"/>
              <a:t>xxxxxxxx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beamline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simulacrum specifically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designed to provide a facility for full scientific testing of instrument prototypes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light sources, detectors and high precision motion stages.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Mainly used to develop the software stack for Mapping and Malcolm projects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Invaluable for testing the new  coarse/precision stage stack for beamline J08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Provided verification for the DIAD beamline 10Hz beam selector between imaging and Diffraction.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70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</a:t>
            </a:r>
            <a:r>
              <a:rPr lang="en-GB" sz="3600" dirty="0" smtClean="0"/>
              <a:t>Robot mounted Diffraction detector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DIAD beamline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ual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maging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nd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iffraction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Imaging camera plus 2D diffraction detector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Robot to be moved to ‘any?’ position around sample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Robot must NOT be a risk to personnel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Robot must NOT be a risk to the detector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Robot must NOT be a risk to external equipment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Robot must NOT be at risk from external equipment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Robot must be integrated into EPICS and GDA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Safety rated PLC for Machinery Protection not PSS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16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>Revolution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Mocraf series started in 2011 by Soleil as part of the project to re-evaluate their motion control systems.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Diamond Light source now actively working on specification and procurement of its third generation motion control system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 obtained from Science, Engineering, Controls and Motion teams.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Initial contact made to COTS suppliers to evaluate requirements against market offerings.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commercially achievable tender process to start by end of current FY.</a:t>
            </a:r>
          </a:p>
          <a:p>
            <a:endParaRPr lang="en-GB" dirty="0"/>
          </a:p>
        </p:txBody>
      </p:sp>
      <p:pic>
        <p:nvPicPr>
          <p:cNvPr id="4" name="Picture 17" descr="http://www.blogcdn.com/www.urlesque.com/media/2009/10/6-gif-anim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884" y="225368"/>
            <a:ext cx="1648204" cy="137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819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-BoldMT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247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Arial-BoldMT</vt:lpstr>
      <vt:lpstr>Calibri</vt:lpstr>
      <vt:lpstr>Times</vt:lpstr>
      <vt:lpstr>Blank Presentation</vt:lpstr>
      <vt:lpstr>Introduction to Diamond light source at MOCRAF 2019</vt:lpstr>
      <vt:lpstr>  P99-‘beamline development test rig’   see also xxxxxxxx</vt:lpstr>
      <vt:lpstr>  Robot mounted Diffraction detector</vt:lpstr>
      <vt:lpstr>  Revolution</vt:lpstr>
    </vt:vector>
  </TitlesOfParts>
  <Company>Diamond Light Source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Diamond light source at MOCRAF 2019</dc:title>
  <dc:creator>Nutter, Brian (DLSLtd,RAL,LSCI)</dc:creator>
  <cp:lastModifiedBy>Nutter, Brian (DLSLtd,RAL,LSCI)</cp:lastModifiedBy>
  <cp:revision>8</cp:revision>
  <dcterms:created xsi:type="dcterms:W3CDTF">2019-09-30T11:32:22Z</dcterms:created>
  <dcterms:modified xsi:type="dcterms:W3CDTF">2019-09-30T17:10:24Z</dcterms:modified>
</cp:coreProperties>
</file>