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72" y="-14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3314-770C-42C9-9C4D-AE870C26D7A4}" type="datetimeFigureOut">
              <a:rPr lang="en-US" smtClean="0"/>
              <a:t>06/Oct/2017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5C23-D770-4318-BAB7-7328FD3E7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0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3314-770C-42C9-9C4D-AE870C26D7A4}" type="datetimeFigureOut">
              <a:rPr lang="en-US" smtClean="0"/>
              <a:t>06/Oct/2017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5C23-D770-4318-BAB7-7328FD3E7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8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3314-770C-42C9-9C4D-AE870C26D7A4}" type="datetimeFigureOut">
              <a:rPr lang="en-US" smtClean="0"/>
              <a:t>06/Oct/2017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5C23-D770-4318-BAB7-7328FD3E7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1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3314-770C-42C9-9C4D-AE870C26D7A4}" type="datetimeFigureOut">
              <a:rPr lang="en-US" smtClean="0"/>
              <a:t>06/Oct/2017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5C23-D770-4318-BAB7-7328FD3E7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3314-770C-42C9-9C4D-AE870C26D7A4}" type="datetimeFigureOut">
              <a:rPr lang="en-US" smtClean="0"/>
              <a:t>06/Oct/2017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5C23-D770-4318-BAB7-7328FD3E7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06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3314-770C-42C9-9C4D-AE870C26D7A4}" type="datetimeFigureOut">
              <a:rPr lang="en-US" smtClean="0"/>
              <a:t>06/Oct/2017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5C23-D770-4318-BAB7-7328FD3E7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9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3314-770C-42C9-9C4D-AE870C26D7A4}" type="datetimeFigureOut">
              <a:rPr lang="en-US" smtClean="0"/>
              <a:t>06/Oct/2017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5C23-D770-4318-BAB7-7328FD3E7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3314-770C-42C9-9C4D-AE870C26D7A4}" type="datetimeFigureOut">
              <a:rPr lang="en-US" smtClean="0"/>
              <a:t>06/Oct/2017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5C23-D770-4318-BAB7-7328FD3E7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0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3314-770C-42C9-9C4D-AE870C26D7A4}" type="datetimeFigureOut">
              <a:rPr lang="en-US" smtClean="0"/>
              <a:t>06/Oct/2017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5C23-D770-4318-BAB7-7328FD3E7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6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3314-770C-42C9-9C4D-AE870C26D7A4}" type="datetimeFigureOut">
              <a:rPr lang="en-US" smtClean="0"/>
              <a:t>06/Oct/2017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5C23-D770-4318-BAB7-7328FD3E7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3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3314-770C-42C9-9C4D-AE870C26D7A4}" type="datetimeFigureOut">
              <a:rPr lang="en-US" smtClean="0"/>
              <a:t>06/Oct/2017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5C23-D770-4318-BAB7-7328FD3E7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8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E3314-770C-42C9-9C4D-AE870C26D7A4}" type="datetimeFigureOut">
              <a:rPr lang="en-US" smtClean="0"/>
              <a:t>06/Oct/2017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F5C23-D770-4318-BAB7-7328FD3E7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6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r="1260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46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672"/>
          <a:stretch/>
        </p:blipFill>
        <p:spPr bwMode="auto">
          <a:xfrm>
            <a:off x="2629" y="-5255"/>
            <a:ext cx="9129971" cy="686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411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86"/>
          <a:stretch/>
        </p:blipFill>
        <p:spPr bwMode="auto">
          <a:xfrm>
            <a:off x="21009" y="7883"/>
            <a:ext cx="9122991" cy="685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411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r="1260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41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4" r="12604"/>
          <a:stretch/>
        </p:blipFill>
        <p:spPr bwMode="auto">
          <a:xfrm>
            <a:off x="0" y="-1"/>
            <a:ext cx="9144000" cy="687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41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604"/>
          <a:stretch/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411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0" y="1051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41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r="12586"/>
          <a:stretch/>
        </p:blipFill>
        <p:spPr bwMode="auto">
          <a:xfrm>
            <a:off x="0" y="0"/>
            <a:ext cx="91545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411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r="12327"/>
          <a:stretch/>
        </p:blipFill>
        <p:spPr bwMode="auto">
          <a:xfrm>
            <a:off x="1" y="0"/>
            <a:ext cx="91755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411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411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9" r="12499"/>
          <a:stretch/>
        </p:blipFill>
        <p:spPr bwMode="auto">
          <a:xfrm>
            <a:off x="0" y="0"/>
            <a:ext cx="9144000" cy="688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411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CELLS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Guifré Cuní</dc:creator>
  <cp:lastModifiedBy>Guifré Cuní</cp:lastModifiedBy>
  <cp:revision>3</cp:revision>
  <dcterms:created xsi:type="dcterms:W3CDTF">2017-10-06T15:33:02Z</dcterms:created>
  <dcterms:modified xsi:type="dcterms:W3CDTF">2017-10-06T16:08:05Z</dcterms:modified>
</cp:coreProperties>
</file>